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67" r:id="rId3"/>
    <p:sldId id="257" r:id="rId4"/>
    <p:sldId id="268" r:id="rId5"/>
    <p:sldId id="258" r:id="rId6"/>
    <p:sldId id="260" r:id="rId7"/>
    <p:sldId id="261" r:id="rId8"/>
    <p:sldId id="263" r:id="rId9"/>
    <p:sldId id="265" r:id="rId10"/>
    <p:sldId id="266" r:id="rId11"/>
    <p:sldId id="269" r:id="rId12"/>
    <p:sldId id="270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0000"/>
    <a:srgbClr val="006600"/>
    <a:srgbClr val="000000"/>
    <a:srgbClr val="003192"/>
    <a:srgbClr val="7A0000"/>
    <a:srgbClr val="F2B8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650" autoAdjust="0"/>
  </p:normalViewPr>
  <p:slideViewPr>
    <p:cSldViewPr showGuides="1">
      <p:cViewPr varScale="1">
        <p:scale>
          <a:sx n="43" d="100"/>
          <a:sy n="43" d="100"/>
        </p:scale>
        <p:origin x="-763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D744C-7DAE-4149-8B5B-6DAC0A5BFD70}" type="datetimeFigureOut">
              <a:rPr lang="zh-TW" altLang="en-US" smtClean="0"/>
              <a:t>2015/2/18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4FDD6-F840-4F41-BC8C-D8BB2E77E7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6582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親愛的同學與朋友，「你看見了嗎？」</a:t>
            </a:r>
            <a:endParaRPr lang="en-US" altLang="zh-TW" dirty="0" smtClean="0"/>
          </a:p>
          <a:p>
            <a:r>
              <a:rPr lang="zh-TW" altLang="en-US" dirty="0" smtClean="0"/>
              <a:t>我們都知道，眼睛是靈魂之窗。眼睛就好像你全人的一扇窗；視力清楚，全人明亮；視力模糊，全人黯淡。</a:t>
            </a:r>
            <a:endParaRPr lang="en-US" altLang="zh-TW" dirty="0" smtClean="0"/>
          </a:p>
          <a:p>
            <a:r>
              <a:rPr lang="zh-TW" altLang="en-US" dirty="0" smtClean="0"/>
              <a:t>我們之所以能看見的原因，主要有兩個因素，就是視力加上光。</a:t>
            </a:r>
            <a:endParaRPr lang="en-US" altLang="zh-TW" dirty="0" smtClean="0"/>
          </a:p>
          <a:p>
            <a:r>
              <a:rPr lang="zh-TW" altLang="en-US" dirty="0" smtClean="0"/>
              <a:t>窗外美麗的景色，我們看得如何？</a:t>
            </a:r>
            <a:endParaRPr lang="en-US" altLang="zh-TW" dirty="0" smtClean="0"/>
          </a:p>
          <a:p>
            <a:r>
              <a:rPr lang="zh-TW" altLang="en-US" dirty="0" smtClean="0"/>
              <a:t>若是我們的視力不好，近視、遠視、老花等，我們眼睛的焦距對不準，再美的景色也是一片模糊。</a:t>
            </a:r>
            <a:endParaRPr lang="en-US" altLang="zh-TW" dirty="0" smtClean="0"/>
          </a:p>
          <a:p>
            <a:r>
              <a:rPr lang="zh-TW" altLang="en-US" dirty="0" smtClean="0"/>
              <a:t>若是我們的眼睛焦距調整沒問題，卻有色盲，失去色彩的景物對我們就不再亮眼。</a:t>
            </a:r>
            <a:endParaRPr lang="en-US" altLang="zh-TW" dirty="0" smtClean="0"/>
          </a:p>
          <a:p>
            <a:r>
              <a:rPr lang="zh-TW" altLang="en-US" dirty="0" smtClean="0"/>
              <a:t>但若我們的視力良好，卻沒有光呢？</a:t>
            </a:r>
            <a:endParaRPr lang="en-US" altLang="zh-TW" dirty="0" smtClean="0"/>
          </a:p>
          <a:p>
            <a:r>
              <a:rPr lang="zh-TW" altLang="en-US" dirty="0" smtClean="0"/>
              <a:t>再好再美的景物，我們也看不到！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4FDD6-F840-4F41-BC8C-D8BB2E77E70D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0394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我們大家站起來，在唱這首詩歌。</a:t>
            </a:r>
            <a:endParaRPr lang="en-US" altLang="zh-TW" dirty="0" smtClean="0"/>
          </a:p>
          <a:p>
            <a:r>
              <a:rPr lang="zh-TW" altLang="en-US" dirty="0" smtClean="0"/>
              <a:t>願意受浸的，請隨同引導前往受浸。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4FDD6-F840-4F41-BC8C-D8BB2E77E70D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6425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這是一個我們常見的視力檢查表，你可以看到哪裡呢？</a:t>
            </a:r>
            <a:endParaRPr lang="en-US" altLang="zh-TW" dirty="0" smtClean="0"/>
          </a:p>
          <a:p>
            <a:r>
              <a:rPr lang="zh-TW" altLang="en-US" dirty="0" smtClean="0"/>
              <a:t>一個近視的人，下面一行他就看不清楚，等於就是沒看見。</a:t>
            </a:r>
            <a:endParaRPr lang="en-US" altLang="zh-TW" dirty="0" smtClean="0"/>
          </a:p>
          <a:p>
            <a:r>
              <a:rPr lang="zh-TW" altLang="en-US" dirty="0" smtClean="0"/>
              <a:t>大家看左邊的圖上都是甚麼字？</a:t>
            </a:r>
            <a:endParaRPr lang="en-US" altLang="zh-TW" dirty="0" smtClean="0"/>
          </a:p>
          <a:p>
            <a:r>
              <a:rPr lang="zh-TW" altLang="en-US" dirty="0" smtClean="0"/>
              <a:t>若你說都是「亮」，你就錯了！因為有一個字不是「亮」，而是「壳」。所以說，你剛剛沒有看見「壳」。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4FDD6-F840-4F41-BC8C-D8BB2E77E70D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021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聖經有一句話說，「人的靈是耶和華的燈。」（箴 </a:t>
            </a:r>
            <a:r>
              <a:rPr lang="en-US" altLang="zh-TW" dirty="0" smtClean="0"/>
              <a:t>20:27</a:t>
            </a:r>
            <a:r>
              <a:rPr lang="zh-TW" altLang="en-US" dirty="0" smtClean="0"/>
              <a:t>。）你知道嗎？</a:t>
            </a:r>
            <a:endParaRPr lang="en-US" altLang="zh-TW" dirty="0" smtClean="0"/>
          </a:p>
          <a:p>
            <a:r>
              <a:rPr lang="zh-TW" altLang="en-US" dirty="0" smtClean="0"/>
              <a:t>人有三部份，最外面的部份是體，裡面是魂，人的最深處還有靈。</a:t>
            </a:r>
            <a:endParaRPr lang="en-US" altLang="zh-TW" dirty="0" smtClean="0"/>
          </a:p>
          <a:p>
            <a:r>
              <a:rPr lang="zh-TW" altLang="en-US" dirty="0" smtClean="0"/>
              <a:t>你外面的身體有眼睛接觸物質的事物，可以看見各種的景物。</a:t>
            </a:r>
            <a:endParaRPr lang="en-US" altLang="zh-TW" dirty="0" smtClean="0"/>
          </a:p>
          <a:p>
            <a:r>
              <a:rPr lang="zh-TW" altLang="en-US" dirty="0" smtClean="0"/>
              <a:t>你裡面的魂接觸精神的事物，你的思想就如同你裡面的眼睛。在你最深處有靈，你知道嗎？</a:t>
            </a:r>
            <a:endParaRPr lang="en-US" altLang="zh-TW" dirty="0" smtClean="0"/>
          </a:p>
          <a:p>
            <a:r>
              <a:rPr lang="zh-TW" altLang="en-US" dirty="0" smtClean="0"/>
              <a:t>靈是為了接觸神聖事物的。聖經既然說，「人的靈是耶和華的燈，鑒察人的深處。」在你的最深處也有眼睛，也像窗一樣在你的深處照耀神聖的光。</a:t>
            </a:r>
            <a:endParaRPr lang="en-US" altLang="zh-TW" dirty="0" smtClean="0"/>
          </a:p>
          <a:p>
            <a:r>
              <a:rPr lang="zh-TW" altLang="en-US" dirty="0" smtClean="0"/>
              <a:t>我們外面</a:t>
            </a:r>
            <a:r>
              <a:rPr lang="zh-TW" altLang="en-US" dirty="0" smtClean="0"/>
              <a:t>的眼睛雖看得見</a:t>
            </a:r>
            <a:r>
              <a:rPr lang="zh-TW" altLang="en-US" dirty="0" smtClean="0"/>
              <a:t>，我們裡面</a:t>
            </a:r>
            <a:r>
              <a:rPr lang="zh-TW" altLang="en-US" dirty="0" smtClean="0"/>
              <a:t>的</a:t>
            </a:r>
            <a:r>
              <a:rPr lang="zh-TW" altLang="en-US" dirty="0" smtClean="0"/>
              <a:t>眼睛如何呢？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4FDD6-F840-4F41-BC8C-D8BB2E77E70D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4966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親愛的同學與朋友，你看見了嗎？</a:t>
            </a:r>
            <a:endParaRPr lang="en-US" altLang="zh-TW" dirty="0" smtClean="0"/>
          </a:p>
          <a:p>
            <a:r>
              <a:rPr lang="zh-TW" altLang="en-US" dirty="0" smtClean="0"/>
              <a:t>讓我來問你幾個問題：</a:t>
            </a:r>
            <a:endParaRPr lang="en-US" altLang="zh-TW" dirty="0" smtClean="0"/>
          </a:p>
          <a:p>
            <a:r>
              <a:rPr lang="en-US" altLang="zh-TW" dirty="0" smtClean="0"/>
              <a:t>1    </a:t>
            </a:r>
            <a:r>
              <a:rPr lang="zh-TW" altLang="en-US" dirty="0" smtClean="0"/>
              <a:t>你</a:t>
            </a:r>
            <a:r>
              <a:rPr lang="zh-TW" altLang="en-US" dirty="0" smtClean="0"/>
              <a:t>知道宇宙的來歷嗎</a:t>
            </a:r>
            <a:r>
              <a:rPr lang="zh-TW" altLang="en-US" dirty="0" smtClean="0"/>
              <a:t>？數百年來，科學家在探索這個問題，至今沒有一個科學證據敢確定的告訴你，宇宙的來歷是甚麼。</a:t>
            </a:r>
            <a:endParaRPr lang="zh-TW" altLang="en-US" dirty="0" smtClean="0"/>
          </a:p>
          <a:p>
            <a:r>
              <a:rPr lang="en-US" altLang="zh-TW" dirty="0" smtClean="0"/>
              <a:t>2</a:t>
            </a:r>
            <a:r>
              <a:rPr lang="zh-TW" altLang="en-US" dirty="0" smtClean="0"/>
              <a:t>　你知道自己從那裡來嗎</a:t>
            </a:r>
            <a:r>
              <a:rPr lang="zh-TW" altLang="en-US" dirty="0" smtClean="0"/>
              <a:t>？你可能會說是從媽媽肚子裏生出來，但我要問的是，那你媽媽從哪裡來呢？至終，這個問題是人到底從哪裡來？生命的起源是甚麼？你將往哪裡去呢？連你自己也無法預知明天你將如何。</a:t>
            </a:r>
            <a:endParaRPr lang="zh-TW" altLang="en-US" dirty="0" smtClean="0"/>
          </a:p>
          <a:p>
            <a:r>
              <a:rPr lang="en-US" altLang="zh-TW" dirty="0" smtClean="0"/>
              <a:t>3</a:t>
            </a:r>
            <a:r>
              <a:rPr lang="zh-TW" altLang="en-US" dirty="0" smtClean="0"/>
              <a:t>　你</a:t>
            </a:r>
            <a:r>
              <a:rPr lang="zh-TW" altLang="en-US" dirty="0" smtClean="0"/>
              <a:t>知道人生的意義嗎</a:t>
            </a:r>
            <a:r>
              <a:rPr lang="zh-TW" altLang="en-US" dirty="0" smtClean="0"/>
              <a:t>？</a:t>
            </a:r>
          </a:p>
          <a:p>
            <a:r>
              <a:rPr lang="en-US" altLang="zh-TW" dirty="0" smtClean="0"/>
              <a:t>4</a:t>
            </a:r>
            <a:r>
              <a:rPr lang="zh-TW" altLang="en-US" dirty="0" smtClean="0"/>
              <a:t>　</a:t>
            </a:r>
            <a:r>
              <a:rPr lang="zh-TW" altLang="en-US" dirty="0" smtClean="0"/>
              <a:t>你</a:t>
            </a:r>
            <a:r>
              <a:rPr lang="zh-TW" altLang="en-US" dirty="0" smtClean="0"/>
              <a:t>知道自己真實的情形</a:t>
            </a:r>
            <a:r>
              <a:rPr lang="zh-TW" altLang="en-US" dirty="0" smtClean="0"/>
              <a:t>？你可能自我感覺良好，覺得自己人生過得很愜意，問心無愧，光明磊落。但若將你今天心裡所想的一切拍成一部影片，你敢讓人看嗎？恐怕你不敢讓人看！你自己看了，也要驚訝這是你嗎！</a:t>
            </a:r>
            <a:endParaRPr lang="zh-TW" altLang="en-US" dirty="0" smtClean="0"/>
          </a:p>
          <a:p>
            <a:r>
              <a:rPr lang="en-US" altLang="zh-TW" dirty="0" smtClean="0"/>
              <a:t>5    </a:t>
            </a:r>
            <a:r>
              <a:rPr lang="zh-TW" altLang="en-US" dirty="0" smtClean="0"/>
              <a:t>你知道宇宙中有神嗎？這位神將前面幾個問題的答案，很清楚的告訴人，你知道嗎？很多人連知道都不想知道，連看都不看就說那是迷信。但如果科學家無法肯定或很不完全的答案你都會相信，你是否也迷信科學？</a:t>
            </a:r>
          </a:p>
          <a:p>
            <a:r>
              <a:rPr lang="zh-TW" altLang="en-US" dirty="0" smtClean="0"/>
              <a:t>若你相信宇宙中有神，我就要進一步問你，</a:t>
            </a:r>
            <a:r>
              <a:rPr lang="en-US" altLang="zh-TW" dirty="0" smtClean="0"/>
              <a:t>6   </a:t>
            </a:r>
            <a:r>
              <a:rPr lang="zh-TW" altLang="en-US" dirty="0" smtClean="0"/>
              <a:t>你知道人與神有什麼關係？你是知道有神？還是相信有神？還是信入神？</a:t>
            </a:r>
            <a:endParaRPr lang="en-US" altLang="zh-TW" dirty="0" smtClean="0"/>
          </a:p>
          <a:p>
            <a:r>
              <a:rPr lang="zh-TW" altLang="en-US" dirty="0" smtClean="0"/>
              <a:t>如果以上的問題，我們都無法確定的答覆，我要說，我們都是生來瞎眼的人。我們外面的眼睛或許沒有瞎，但我們裡面的眼睛卻是瞎的。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4FDD6-F840-4F41-BC8C-D8BB2E77E70D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8068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人類的瞎眼不僅僅是他們視力的問題。</a:t>
            </a:r>
            <a:endParaRPr lang="en-US" altLang="zh-TW" dirty="0" smtClean="0"/>
          </a:p>
          <a:p>
            <a:r>
              <a:rPr lang="zh-TW" altLang="en-US" dirty="0" smtClean="0"/>
              <a:t>宇宙中有一個黑暗的勢力，由神的仇敵撒但所建立的。全人類都臥在牠黑暗的權勢之下。</a:t>
            </a:r>
            <a:endParaRPr lang="en-US" altLang="zh-TW" dirty="0" smtClean="0"/>
          </a:p>
          <a:p>
            <a:r>
              <a:rPr lang="zh-TW" altLang="en-US" dirty="0" smtClean="0"/>
              <a:t>不僅如此，撒但更將一個邪惡的素質注射到人裡面，就是人裡面的罪。人無論怎麼尋求良善、追逐光明，人無法擺脫這個內心的陰影，就是罪。</a:t>
            </a:r>
            <a:endParaRPr lang="en-US" altLang="zh-TW" dirty="0" smtClean="0"/>
          </a:p>
          <a:p>
            <a:r>
              <a:rPr lang="zh-TW" altLang="en-US" dirty="0" smtClean="0"/>
              <a:t>罪又帶來死亡，死亡的權勢壟罩全人。</a:t>
            </a:r>
            <a:endParaRPr lang="en-US" altLang="zh-TW" dirty="0" smtClean="0"/>
          </a:p>
          <a:p>
            <a:r>
              <a:rPr lang="zh-TW" altLang="en-US" dirty="0" smtClean="0"/>
              <a:t>人是在黑暗中作人，在黑暗中做好人、作壞人、生活、工作。黑暗使人茫然無知，黑暗使你甚麼都看不見。因為你沒有光！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4FDD6-F840-4F41-BC8C-D8BB2E77E70D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3847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撒但、罪、死使你整日活在黑暗之中！</a:t>
            </a:r>
            <a:endParaRPr lang="en-US" altLang="zh-TW" dirty="0" smtClean="0"/>
          </a:p>
          <a:p>
            <a:r>
              <a:rPr lang="zh-TW" altLang="en-US" dirty="0" smtClean="0"/>
              <a:t>請聽主耶穌說的，「我在世界的時候，是世界的光。」（約</a:t>
            </a:r>
            <a:r>
              <a:rPr lang="en-US" altLang="zh-TW" dirty="0" smtClean="0"/>
              <a:t>9:5</a:t>
            </a:r>
            <a:r>
              <a:rPr lang="zh-TW" altLang="en-US" dirty="0" smtClean="0"/>
              <a:t>。）當主耶穌來到這世上時，祂就是光照耀在這世上。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4FDD6-F840-4F41-BC8C-D8BB2E77E70D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7153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主講這句話是在一個機會下說的。那時祂遇見一個天生瞎眼的乞丐。眾人都以為那個人天生瞎眼，是因為他祖德不佳，或是因他修行不善的問題。今天人對禍福的反應，也是如此！</a:t>
            </a:r>
            <a:endParaRPr lang="en-US" altLang="zh-TW" dirty="0" smtClean="0"/>
          </a:p>
          <a:p>
            <a:r>
              <a:rPr lang="zh-TW" altLang="en-US" dirty="0" smtClean="0"/>
              <a:t>但主耶穌說，都不是這些問題，「乃是要在他身上顯明神的作為。」於是，主就吐唾沫在地上，用唾沫和泥，抹在瞎子的眼睛上。之後又要他往西羅亞池子裡去洗。（西羅亞繙出來，就是奉差遣。）那個瞎子去一洗，就看見了。</a:t>
            </a:r>
            <a:endParaRPr lang="en-US" altLang="zh-TW" dirty="0" smtClean="0"/>
          </a:p>
          <a:p>
            <a:r>
              <a:rPr lang="zh-TW" altLang="en-US" dirty="0" smtClean="0"/>
              <a:t>在這個記載裏，我們要認識其中的隱喻。唾沫和泥抹在眼睛上，意思就是相信主的話。往西羅亞池子裡去洗，意思就是順服受浸。</a:t>
            </a:r>
            <a:endParaRPr lang="en-US" altLang="zh-TW" dirty="0" smtClean="0"/>
          </a:p>
          <a:p>
            <a:r>
              <a:rPr lang="zh-TW" altLang="en-US" dirty="0" smtClean="0"/>
              <a:t>之後，主耶穌遇見他，就問他說，「你信入神的兒子麼？」（約</a:t>
            </a:r>
            <a:r>
              <a:rPr lang="en-US" altLang="zh-TW" dirty="0" smtClean="0"/>
              <a:t>9:35</a:t>
            </a:r>
            <a:r>
              <a:rPr lang="zh-TW" altLang="en-US" dirty="0" smtClean="0"/>
              <a:t>）他說，「主阿，我信，就拜耶穌。  」（</a:t>
            </a:r>
            <a:r>
              <a:rPr lang="en-US" altLang="zh-TW" dirty="0" smtClean="0"/>
              <a:t>38</a:t>
            </a:r>
            <a:r>
              <a:rPr lang="zh-TW" altLang="en-US" dirty="0" smtClean="0"/>
              <a:t>。）這說出，我們要得看見，除了相信主的話並順服受浸外，還要信入神的兒子。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4FDD6-F840-4F41-BC8C-D8BB2E77E70D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6063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主說，「我在世界的時候，是世界的光。」（約</a:t>
            </a:r>
            <a:r>
              <a:rPr lang="en-US" altLang="zh-TW" dirty="0" smtClean="0"/>
              <a:t>9:5</a:t>
            </a:r>
            <a:r>
              <a:rPr lang="zh-TW" altLang="en-US" dirty="0" smtClean="0"/>
              <a:t>。）你藉著相信接受這話，你就得着光照。你不僅接受主的話，你還順服主的話去受浸，你就進入光中。</a:t>
            </a:r>
            <a:endParaRPr lang="en-US" altLang="zh-TW" dirty="0" smtClean="0"/>
          </a:p>
          <a:p>
            <a:r>
              <a:rPr lang="zh-TW" altLang="en-US" dirty="0" smtClean="0"/>
              <a:t>試想，如果那個瞎子讓主用唾沫和泥抹在他的眼睛上，卻可能認為那樣就夠了，去池子洗不就把醫治的泥洗掉，因而不願順服去洗。如此，那瞎子的情形就會更瞎！因此，我們需要相信主話，也需要照著主的話受浸。</a:t>
            </a:r>
            <a:endParaRPr lang="en-US" altLang="zh-TW" dirty="0" smtClean="0"/>
          </a:p>
          <a:p>
            <a:r>
              <a:rPr lang="zh-TW" altLang="en-US" dirty="0" smtClean="0"/>
              <a:t>此外，我們還需要信入神的兒子，使我們可以得著視力。藉著呼求主的名，我們就得以與主有生機的聯結，這就是信入神的兒子。請大家與我一同呼求，「哦！主耶穌！」</a:t>
            </a:r>
            <a:endParaRPr lang="en-US" altLang="zh-TW" dirty="0" smtClean="0"/>
          </a:p>
          <a:p>
            <a:r>
              <a:rPr lang="zh-TW" altLang="en-US" dirty="0" smtClean="0"/>
              <a:t>恭喜你！藉著相信主話，你得著光照；藉著順服受浸，你進入光中；藉著信入神子，你得著視力。如今你可以成為一個裡外都看見的人了！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4FDD6-F840-4F41-BC8C-D8BB2E77E70D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8762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請與我一同禱告：</a:t>
            </a:r>
            <a:r>
              <a:rPr lang="en-US" altLang="zh-TW" dirty="0" smtClean="0"/>
              <a:t>…</a:t>
            </a:r>
            <a:r>
              <a:rPr lang="zh-TW" altLang="en-US" dirty="0" smtClean="0"/>
              <a:t>。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4FDD6-F840-4F41-BC8C-D8BB2E77E70D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0081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39"/>
            <a:ext cx="9144000" cy="6830122"/>
          </a:xfrm>
          <a:prstGeom prst="rect">
            <a:avLst/>
          </a:prstGeom>
        </p:spPr>
      </p:pic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182DA-AB86-4B76-8FFC-A7ED95B01F25}" type="datetimeFigureOut">
              <a:rPr lang="zh-TW" altLang="en-US" smtClean="0"/>
              <a:t>2015/2/18</a:t>
            </a:fld>
            <a:endParaRPr lang="zh-TW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DB1E-5101-49E8-831F-18501F688E0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3878857" y="4572000"/>
            <a:ext cx="3596637" cy="382282"/>
          </a:xfrm>
          <a:prstGeom prst="roundRect">
            <a:avLst>
              <a:gd name="adj" fmla="val 5000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reflection blurRad="6350" stA="320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单击此处添加您的副标题</a:t>
            </a:r>
          </a:p>
        </p:txBody>
      </p:sp>
      <p:sp>
        <p:nvSpPr>
          <p:cNvPr id="7" name="KSO_CT1"/>
          <p:cNvSpPr>
            <a:spLocks noGrp="1"/>
          </p:cNvSpPr>
          <p:nvPr>
            <p:ph type="title" hasCustomPrompt="1"/>
          </p:nvPr>
        </p:nvSpPr>
        <p:spPr>
          <a:xfrm>
            <a:off x="2403569" y="2943503"/>
            <a:ext cx="6547213" cy="1514327"/>
          </a:xfr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>
              <a:defRPr lang="zh-CN" altLang="en-US" sz="2800" baseline="0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latin typeface="Arial Rounded MT Bold" panose="020F0704030504030204" pitchFamily="34" charset="0"/>
                <a:ea typeface="微软雅黑" panose="020B0503020204020204" pitchFamily="34" charset="-122"/>
              </a:defRPr>
            </a:lvl1pPr>
          </a:lstStyle>
          <a:p>
            <a:pPr lvl="0" algn="ctr"/>
            <a:r>
              <a:rPr lang="zh-CN" altLang="en-US" dirty="0" smtClean="0"/>
              <a:t>单击此处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添加您的标题文字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503338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496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182DA-AB86-4B76-8FFC-A7ED95B01F25}" type="datetimeFigureOut">
              <a:rPr lang="zh-TW" altLang="en-US" smtClean="0"/>
              <a:t>2015/2/18</a:t>
            </a:fld>
            <a:endParaRPr lang="zh-TW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DB1E-5101-49E8-831F-18501F688E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6835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7" y="365125"/>
            <a:ext cx="886883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585381" y="365125"/>
            <a:ext cx="5949952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182DA-AB86-4B76-8FFC-A7ED95B01F25}" type="datetimeFigureOut">
              <a:rPr lang="zh-TW" altLang="en-US" smtClean="0"/>
              <a:t>2015/2/18</a:t>
            </a:fld>
            <a:endParaRPr lang="zh-TW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DB1E-5101-49E8-831F-18501F688E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4501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7188" indent="-357188">
              <a:buClr>
                <a:schemeClr val="accent6">
                  <a:lumMod val="75000"/>
                </a:schemeClr>
              </a:buClr>
              <a:buSzPct val="120000"/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182DA-AB86-4B76-8FFC-A7ED95B01F25}" type="datetimeFigureOut">
              <a:rPr lang="zh-TW" altLang="en-US" smtClean="0"/>
              <a:t>2015/2/18</a:t>
            </a:fld>
            <a:endParaRPr lang="zh-TW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DB1E-5101-49E8-831F-18501F688E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916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1592516" y="2343697"/>
            <a:ext cx="5995988" cy="1235075"/>
          </a:xfrm>
        </p:spPr>
        <p:txBody>
          <a:bodyPr anchor="b">
            <a:normAutofit/>
          </a:bodyPr>
          <a:lstStyle>
            <a:lvl1pPr algn="ctr">
              <a:defRPr sz="4400">
                <a:effectLst/>
              </a:defRPr>
            </a:lvl1pPr>
          </a:lstStyle>
          <a:p>
            <a:r>
              <a:rPr lang="zh-CN" altLang="en-US" dirty="0" smtClean="0"/>
              <a:t>此处添加您的标题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2865379" y="3739079"/>
            <a:ext cx="3450263" cy="380246"/>
          </a:xfrm>
          <a:prstGeom prst="roundRect">
            <a:avLst>
              <a:gd name="adj" fmla="val 5000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reflection blurRad="6350" stA="320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>
            <a:lvl1pPr marL="357188" indent="-357188">
              <a:buFont typeface="Arial" panose="020B0604020202020204" pitchFamily="34" charset="0"/>
              <a:buNone/>
              <a:defRPr lang="en-US" altLang="zh-CN" sz="1800" dirty="0">
                <a:solidFill>
                  <a:schemeClr val="bg1"/>
                </a:solidFill>
              </a:defRPr>
            </a:lvl1pPr>
          </a:lstStyle>
          <a:p>
            <a:pPr marL="0" lvl="0" indent="0" algn="ctr"/>
            <a:r>
              <a:rPr lang="zh-CN" altLang="en-US" dirty="0" smtClean="0"/>
              <a:t>单击此处添加您的副标题</a:t>
            </a:r>
            <a:endParaRPr lang="en-US" altLang="zh-CN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182DA-AB86-4B76-8FFC-A7ED95B01F25}" type="datetimeFigureOut">
              <a:rPr lang="zh-TW" altLang="en-US" smtClean="0"/>
              <a:t>2015/2/18</a:t>
            </a:fld>
            <a:endParaRPr lang="zh-TW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DB1E-5101-49E8-831F-18501F688E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846886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182DA-AB86-4B76-8FFC-A7ED95B01F25}" type="datetimeFigureOut">
              <a:rPr lang="zh-TW" altLang="en-US" smtClean="0"/>
              <a:t>2015/2/18</a:t>
            </a:fld>
            <a:endParaRPr lang="zh-TW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DB1E-5101-49E8-831F-18501F688E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7881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182DA-AB86-4B76-8FFC-A7ED95B01F25}" type="datetimeFigureOut">
              <a:rPr lang="zh-TW" altLang="en-US" smtClean="0"/>
              <a:t>2015/2/18</a:t>
            </a:fld>
            <a:endParaRPr lang="zh-TW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DB1E-5101-49E8-831F-18501F688E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2560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182DA-AB86-4B76-8FFC-A7ED95B01F25}" type="datetimeFigureOut">
              <a:rPr lang="zh-TW" altLang="en-US" smtClean="0"/>
              <a:t>2015/2/18</a:t>
            </a:fld>
            <a:endParaRPr lang="zh-TW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DB1E-5101-49E8-831F-18501F688E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9670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182DA-AB86-4B76-8FFC-A7ED95B01F25}" type="datetimeFigureOut">
              <a:rPr lang="zh-TW" altLang="en-US" smtClean="0"/>
              <a:t>2015/2/18</a:t>
            </a:fld>
            <a:endParaRPr lang="zh-TW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DB1E-5101-49E8-831F-18501F688E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630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58442" y="533402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15992" y="1063628"/>
            <a:ext cx="4629150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58442" y="21336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182DA-AB86-4B76-8FFC-A7ED95B01F25}" type="datetimeFigureOut">
              <a:rPr lang="zh-TW" altLang="en-US" smtClean="0"/>
              <a:t>2015/2/18</a:t>
            </a:fld>
            <a:endParaRPr lang="zh-TW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DB1E-5101-49E8-831F-18501F688E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3297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934644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4082125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934644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182DA-AB86-4B76-8FFC-A7ED95B01F25}" type="datetimeFigureOut">
              <a:rPr lang="zh-TW" altLang="en-US" smtClean="0"/>
              <a:t>2015/2/18</a:t>
            </a:fld>
            <a:endParaRPr lang="zh-TW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DB1E-5101-49E8-831F-18501F688E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6848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" t="9943" r="6148" b="1225"/>
          <a:stretch/>
        </p:blipFill>
        <p:spPr>
          <a:xfrm>
            <a:off x="-9052" y="0"/>
            <a:ext cx="9161762" cy="6858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-9052" y="0"/>
            <a:ext cx="9161761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4000"/>
                </a:schemeClr>
              </a:gs>
              <a:gs pos="5000">
                <a:schemeClr val="bg1">
                  <a:alpha val="66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87830" y="304797"/>
            <a:ext cx="8222257" cy="809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/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487680" y="1366930"/>
            <a:ext cx="8213940" cy="5193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182DA-AB86-4B76-8FFC-A7ED95B01F25}" type="datetimeFigureOut">
              <a:rPr lang="zh-TW" altLang="en-US" smtClean="0"/>
              <a:t>2015/2/18</a:t>
            </a:fld>
            <a:endParaRPr lang="zh-TW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BDB1E-5101-49E8-831F-18501F688E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693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3600" b="1" i="0" kern="1200" baseline="0" dirty="0"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reflection blurRad="6350" stA="38000" endPos="50000" dist="60007" dir="5400000" sy="-100000" algn="bl" rotWithShape="0"/>
          </a:effectLst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357188" indent="-357188" algn="just" defTabSz="914400" rtl="0" eaLnBrk="1" latinLnBrk="0" hangingPunct="1">
        <a:lnSpc>
          <a:spcPct val="110000"/>
        </a:lnSpc>
        <a:spcBef>
          <a:spcPts val="1800"/>
        </a:spcBef>
        <a:spcAft>
          <a:spcPts val="0"/>
        </a:spcAft>
        <a:buClr>
          <a:schemeClr val="accent6">
            <a:lumMod val="75000"/>
          </a:schemeClr>
        </a:buClr>
        <a:buSzPct val="120000"/>
        <a:buFontTx/>
        <a:buBlip>
          <a:blip r:embed="rId15"/>
        </a:buBlip>
        <a:defRPr sz="2000" kern="1200" baseline="0">
          <a:solidFill>
            <a:schemeClr val="accent1">
              <a:lumMod val="7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357188" indent="-357188" algn="just" defTabSz="914400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Clr>
          <a:schemeClr val="accent2">
            <a:lumMod val="60000"/>
            <a:lumOff val="40000"/>
          </a:schemeClr>
        </a:buClr>
        <a:buFont typeface="幼圆" panose="02010509060101010101" pitchFamily="49" charset="-122"/>
        <a:buChar char=" "/>
        <a:defRPr sz="1600" kern="1200" baseline="0">
          <a:solidFill>
            <a:srgbClr val="6B6B6B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microsoft.com/office/2007/relationships/hdphoto" Target="../media/hdphoto5.wdp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microsoft.com/office/2007/relationships/hdphoto" Target="../media/hdphoto4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microsoft.com/office/2007/relationships/hdphoto" Target="../media/hdphoto4.wdp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54"/>
          <a:stretch/>
        </p:blipFill>
        <p:spPr bwMode="auto">
          <a:xfrm>
            <a:off x="5088480" y="3429000"/>
            <a:ext cx="3995464" cy="321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98086"/>
            <a:ext cx="5593848" cy="164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795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38611"/>
            <a:ext cx="9297414" cy="7029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14" b="8455"/>
          <a:stretch/>
        </p:blipFill>
        <p:spPr bwMode="auto">
          <a:xfrm flipH="1">
            <a:off x="539552" y="3717356"/>
            <a:ext cx="2553183" cy="3345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437086" y="2916399"/>
            <a:ext cx="3174370" cy="738472"/>
          </a:xfrm>
          <a:prstGeom prst="homePlate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TW" altLang="en-US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信</a:t>
            </a:r>
            <a:r>
              <a:rPr lang="zh-TW" altLang="en-US" sz="36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入神</a:t>
            </a:r>
            <a:r>
              <a:rPr lang="zh-TW" altLang="en-US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的兒子</a:t>
            </a:r>
            <a:endParaRPr lang="zh-TW" altLang="en-US" sz="3600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37086" y="1960935"/>
            <a:ext cx="3174370" cy="738472"/>
          </a:xfrm>
          <a:prstGeom prst="homePlate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TW" altLang="en-US" sz="36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順服受浸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437086" y="874209"/>
            <a:ext cx="3174370" cy="738472"/>
          </a:xfrm>
          <a:prstGeom prst="homePlate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TW" altLang="en-US" sz="36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相信主話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3611456" y="2876389"/>
            <a:ext cx="3174370" cy="817033"/>
          </a:xfrm>
          <a:prstGeom prst="roundRect">
            <a:avLst/>
          </a:prstGeom>
          <a:solidFill>
            <a:srgbClr val="00319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得著視力</a:t>
            </a:r>
            <a:endParaRPr lang="zh-TW" altLang="en-US" sz="36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611456" y="1880915"/>
            <a:ext cx="3174370" cy="817033"/>
          </a:xfrm>
          <a:prstGeom prst="roundRect">
            <a:avLst/>
          </a:prstGeom>
          <a:solidFill>
            <a:srgbClr val="00319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進入光中</a:t>
            </a:r>
            <a:endParaRPr lang="zh-TW" altLang="en-US" sz="36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611456" y="826563"/>
            <a:ext cx="3174370" cy="817033"/>
          </a:xfrm>
          <a:prstGeom prst="roundRect">
            <a:avLst/>
          </a:prstGeom>
          <a:solidFill>
            <a:srgbClr val="00319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得著光照</a:t>
            </a:r>
            <a:endParaRPr lang="zh-TW" altLang="en-US" sz="36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9" name="直線接點 18"/>
          <p:cNvCxnSpPr>
            <a:stCxn id="13" idx="3"/>
          </p:cNvCxnSpPr>
          <p:nvPr/>
        </p:nvCxnSpPr>
        <p:spPr>
          <a:xfrm>
            <a:off x="6785826" y="1235080"/>
            <a:ext cx="1026534" cy="759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6785826" y="2306637"/>
            <a:ext cx="102653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6785826" y="3292496"/>
            <a:ext cx="102653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7812360" y="1250306"/>
            <a:ext cx="0" cy="354769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>
            <a:off x="6785826" y="4798003"/>
            <a:ext cx="1026534" cy="0"/>
          </a:xfrm>
          <a:prstGeom prst="line">
            <a:avLst/>
          </a:prstGeom>
          <a:ln w="57150">
            <a:solidFill>
              <a:srgbClr val="C0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3655042" y="4179811"/>
            <a:ext cx="3174370" cy="1174364"/>
          </a:xfrm>
          <a:prstGeom prst="round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TW" altLang="en-US" sz="54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看 見</a:t>
            </a:r>
            <a:endParaRPr lang="zh-TW" altLang="en-US" sz="5400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8" t="3365" r="974" b="4015"/>
          <a:stretch/>
        </p:blipFill>
        <p:spPr bwMode="auto">
          <a:xfrm>
            <a:off x="3324896" y="5427790"/>
            <a:ext cx="3834662" cy="143021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矩形 30"/>
          <p:cNvSpPr/>
          <p:nvPr/>
        </p:nvSpPr>
        <p:spPr>
          <a:xfrm rot="20132899">
            <a:off x="85692" y="4884205"/>
            <a:ext cx="35702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>
                <a:solidFill>
                  <a:srgbClr val="006600"/>
                </a:solidFill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哦！主耶穌！</a:t>
            </a:r>
          </a:p>
        </p:txBody>
      </p:sp>
    </p:spTree>
    <p:extLst>
      <p:ext uri="{BB962C8B-B14F-4D97-AF65-F5344CB8AC3E}">
        <p14:creationId xmlns:p14="http://schemas.microsoft.com/office/powerpoint/2010/main" val="354858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1" y="-14246"/>
            <a:ext cx="9252521" cy="6872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-26822" y="188640"/>
            <a:ext cx="5750950" cy="1174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TW" altLang="en-US" sz="6000" dirty="0" smtClean="0">
                <a:solidFill>
                  <a:srgbClr val="FFFF00"/>
                </a:solidFill>
                <a:effectLst>
                  <a:glow rad="101600">
                    <a:srgbClr val="600000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請與我一同禱告</a:t>
            </a:r>
            <a:endParaRPr lang="zh-TW" altLang="en-US" sz="6000" dirty="0" smtClean="0">
              <a:solidFill>
                <a:srgbClr val="FFFF00"/>
              </a:solidFill>
              <a:effectLst>
                <a:glow rad="101600">
                  <a:srgbClr val="600000"/>
                </a:glo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0582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3"/>
          <a:stretch/>
        </p:blipFill>
        <p:spPr bwMode="auto">
          <a:xfrm>
            <a:off x="-14926" y="0"/>
            <a:ext cx="92315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-14926" y="116632"/>
            <a:ext cx="5451022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2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000" b="1" dirty="0"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清晨的日光</a:t>
            </a:r>
          </a:p>
          <a:p>
            <a:pPr algn="ctr"/>
            <a:r>
              <a:rPr lang="zh-TW" altLang="en-US" sz="3200" b="1" dirty="0" smtClean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雖</a:t>
            </a:r>
            <a:r>
              <a:rPr lang="zh-TW" altLang="en-US" sz="3200" b="1" dirty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經漫漫長夜</a:t>
            </a:r>
            <a:r>
              <a:rPr lang="zh-TW" altLang="en-US" sz="3200" b="1" dirty="0" smtClean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3200" b="1" dirty="0" smtClean="0">
              <a:solidFill>
                <a:srgbClr val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200" b="1" dirty="0" smtClean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晚</a:t>
            </a:r>
            <a:r>
              <a:rPr lang="zh-TW" altLang="en-US" sz="3200" b="1" dirty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星也都已消滅，</a:t>
            </a:r>
          </a:p>
          <a:p>
            <a:pPr algn="ctr"/>
            <a:r>
              <a:rPr lang="zh-TW" altLang="en-US" sz="3200" b="1" dirty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神卻末曾</a:t>
            </a:r>
            <a:r>
              <a:rPr lang="zh-TW" altLang="en-US" sz="3200" b="1" dirty="0" smtClean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忘記祂</a:t>
            </a:r>
            <a:r>
              <a:rPr lang="zh-TW" altLang="en-US" sz="3200" b="1" dirty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所定的永約；</a:t>
            </a:r>
          </a:p>
          <a:p>
            <a:pPr algn="ctr"/>
            <a:r>
              <a:rPr lang="zh-TW" altLang="en-US" sz="3200" b="1" dirty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當我們正徘徊</a:t>
            </a:r>
            <a:r>
              <a:rPr lang="zh-TW" altLang="en-US" sz="3200" b="1" dirty="0" smtClean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endParaRPr lang="en-US" altLang="zh-TW" sz="3200" b="1" dirty="0" smtClean="0">
              <a:solidFill>
                <a:srgbClr val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200" b="1" dirty="0" smtClean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死</a:t>
            </a:r>
            <a:r>
              <a:rPr lang="zh-TW" altLang="en-US" sz="3200" b="1" dirty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蔭之地離不開，</a:t>
            </a:r>
          </a:p>
          <a:p>
            <a:pPr algn="ctr"/>
            <a:r>
              <a:rPr lang="zh-TW" altLang="en-US" sz="3200" b="1" dirty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有一清晨的</a:t>
            </a:r>
            <a:r>
              <a:rPr lang="zh-TW" altLang="en-US" sz="3200" b="1" dirty="0" smtClean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日光從</a:t>
            </a:r>
            <a:r>
              <a:rPr lang="zh-TW" altLang="en-US" sz="3200" b="1" dirty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天而來。</a:t>
            </a:r>
          </a:p>
          <a:p>
            <a:pPr algn="ctr"/>
            <a:r>
              <a:rPr lang="zh-TW" altLang="en-US" sz="3200" b="1" dirty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是神憐憫的心腸</a:t>
            </a:r>
            <a:r>
              <a:rPr lang="zh-TW" altLang="en-US" sz="3200" b="1" dirty="0" smtClean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3200" b="1" dirty="0" smtClean="0">
              <a:solidFill>
                <a:srgbClr val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200" b="1" dirty="0" smtClean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眷顧</a:t>
            </a:r>
            <a:r>
              <a:rPr lang="zh-TW" altLang="en-US" sz="3200" b="1" dirty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罪人的憂傷，</a:t>
            </a:r>
          </a:p>
          <a:p>
            <a:pPr algn="ctr"/>
            <a:r>
              <a:rPr lang="zh-TW" altLang="en-US" sz="3200" b="1" dirty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把我們的</a:t>
            </a:r>
            <a:r>
              <a:rPr lang="zh-TW" altLang="en-US" sz="3200" b="1" dirty="0" smtClean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腳引</a:t>
            </a:r>
            <a:r>
              <a:rPr lang="zh-TW" altLang="en-US" sz="3200" b="1" dirty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到平安路上，</a:t>
            </a:r>
          </a:p>
          <a:p>
            <a:pPr algn="ctr"/>
            <a:r>
              <a:rPr lang="zh-TW" altLang="en-US" sz="3200" b="1" dirty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所有黑暗盡驅走</a:t>
            </a:r>
            <a:r>
              <a:rPr lang="zh-TW" altLang="en-US" sz="3200" b="1" dirty="0" smtClean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3200" b="1" dirty="0" smtClean="0">
              <a:solidFill>
                <a:srgbClr val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200" b="1" dirty="0" smtClean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天</a:t>
            </a:r>
            <a:r>
              <a:rPr lang="zh-TW" altLang="en-US" sz="3200" b="1" dirty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來救主施拯救，</a:t>
            </a:r>
          </a:p>
          <a:p>
            <a:pPr algn="ctr"/>
            <a:r>
              <a:rPr lang="zh-TW" altLang="en-US" sz="3200" b="1" dirty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使我們的黑夜變為白晝！</a:t>
            </a:r>
          </a:p>
        </p:txBody>
      </p:sp>
    </p:spTree>
    <p:extLst>
      <p:ext uri="{BB962C8B-B14F-4D97-AF65-F5344CB8AC3E}">
        <p14:creationId xmlns:p14="http://schemas.microsoft.com/office/powerpoint/2010/main" val="380321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3"/>
          <a:stretch/>
        </p:blipFill>
        <p:spPr bwMode="auto">
          <a:xfrm>
            <a:off x="-14926" y="0"/>
            <a:ext cx="92315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-14926" y="116632"/>
            <a:ext cx="5451022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2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000" b="1" dirty="0"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清晨的日光</a:t>
            </a:r>
          </a:p>
          <a:p>
            <a:pPr algn="ctr"/>
            <a:r>
              <a:rPr lang="zh-TW" altLang="en-US" sz="3200" b="1" dirty="0" smtClean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雖</a:t>
            </a:r>
            <a:r>
              <a:rPr lang="zh-TW" altLang="en-US" sz="3200" b="1" dirty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經漫漫長夜</a:t>
            </a:r>
            <a:r>
              <a:rPr lang="zh-TW" altLang="en-US" sz="3200" b="1" dirty="0" smtClean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3200" b="1" dirty="0" smtClean="0">
              <a:solidFill>
                <a:srgbClr val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200" b="1" dirty="0" smtClean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晚</a:t>
            </a:r>
            <a:r>
              <a:rPr lang="zh-TW" altLang="en-US" sz="3200" b="1" dirty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星也都已消滅，</a:t>
            </a:r>
          </a:p>
          <a:p>
            <a:pPr algn="ctr"/>
            <a:r>
              <a:rPr lang="zh-TW" altLang="en-US" sz="3200" b="1" dirty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神卻末曾</a:t>
            </a:r>
            <a:r>
              <a:rPr lang="zh-TW" altLang="en-US" sz="3200" b="1" dirty="0" smtClean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忘記祂</a:t>
            </a:r>
            <a:r>
              <a:rPr lang="zh-TW" altLang="en-US" sz="3200" b="1" dirty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所定的永約；</a:t>
            </a:r>
          </a:p>
          <a:p>
            <a:pPr algn="ctr"/>
            <a:r>
              <a:rPr lang="zh-TW" altLang="en-US" sz="3200" b="1" dirty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當我們正徘徊</a:t>
            </a:r>
            <a:r>
              <a:rPr lang="zh-TW" altLang="en-US" sz="3200" b="1" dirty="0" smtClean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endParaRPr lang="en-US" altLang="zh-TW" sz="3200" b="1" dirty="0" smtClean="0">
              <a:solidFill>
                <a:srgbClr val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200" b="1" dirty="0" smtClean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死</a:t>
            </a:r>
            <a:r>
              <a:rPr lang="zh-TW" altLang="en-US" sz="3200" b="1" dirty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蔭之地離不開，</a:t>
            </a:r>
          </a:p>
          <a:p>
            <a:pPr algn="ctr"/>
            <a:r>
              <a:rPr lang="zh-TW" altLang="en-US" sz="3200" b="1" dirty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有一清晨的</a:t>
            </a:r>
            <a:r>
              <a:rPr lang="zh-TW" altLang="en-US" sz="3200" b="1" dirty="0" smtClean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日光從</a:t>
            </a:r>
            <a:r>
              <a:rPr lang="zh-TW" altLang="en-US" sz="3200" b="1" dirty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天而來。</a:t>
            </a:r>
          </a:p>
          <a:p>
            <a:pPr algn="ctr"/>
            <a:r>
              <a:rPr lang="zh-TW" altLang="en-US" sz="3200" b="1" dirty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是神憐憫的心腸</a:t>
            </a:r>
            <a:r>
              <a:rPr lang="zh-TW" altLang="en-US" sz="3200" b="1" dirty="0" smtClean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3200" b="1" dirty="0" smtClean="0">
              <a:solidFill>
                <a:srgbClr val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200" b="1" dirty="0" smtClean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眷顧</a:t>
            </a:r>
            <a:r>
              <a:rPr lang="zh-TW" altLang="en-US" sz="3200" b="1" dirty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罪人的憂傷，</a:t>
            </a:r>
          </a:p>
          <a:p>
            <a:pPr algn="ctr"/>
            <a:r>
              <a:rPr lang="zh-TW" altLang="en-US" sz="3200" b="1" dirty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把我們的</a:t>
            </a:r>
            <a:r>
              <a:rPr lang="zh-TW" altLang="en-US" sz="3200" b="1" dirty="0" smtClean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腳引</a:t>
            </a:r>
            <a:r>
              <a:rPr lang="zh-TW" altLang="en-US" sz="3200" b="1" dirty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到平安路上，</a:t>
            </a:r>
          </a:p>
          <a:p>
            <a:pPr algn="ctr"/>
            <a:r>
              <a:rPr lang="zh-TW" altLang="en-US" sz="3200" b="1" dirty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所有黑暗盡驅走</a:t>
            </a:r>
            <a:r>
              <a:rPr lang="zh-TW" altLang="en-US" sz="3200" b="1" dirty="0" smtClean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3200" b="1" dirty="0" smtClean="0">
              <a:solidFill>
                <a:srgbClr val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200" b="1" dirty="0" smtClean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天</a:t>
            </a:r>
            <a:r>
              <a:rPr lang="zh-TW" altLang="en-US" sz="3200" b="1" dirty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來救主施拯救，</a:t>
            </a:r>
          </a:p>
          <a:p>
            <a:pPr algn="ctr"/>
            <a:r>
              <a:rPr lang="zh-TW" altLang="en-US" sz="3200" b="1" dirty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使我們的黑夜變為白晝！</a:t>
            </a:r>
          </a:p>
        </p:txBody>
      </p:sp>
    </p:spTree>
    <p:extLst>
      <p:ext uri="{BB962C8B-B14F-4D97-AF65-F5344CB8AC3E}">
        <p14:creationId xmlns:p14="http://schemas.microsoft.com/office/powerpoint/2010/main" val="43037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234141"/>
            <a:ext cx="8222257" cy="809899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3300"/>
                </a:solidFill>
              </a:rPr>
              <a:t>眼睛─靈魂之窗</a:t>
            </a:r>
            <a:endParaRPr lang="zh-TW" altLang="en-US" dirty="0">
              <a:solidFill>
                <a:srgbClr val="0033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620688"/>
            <a:ext cx="4998606" cy="53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25" y="4032781"/>
            <a:ext cx="3242303" cy="19453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572" y="639091"/>
            <a:ext cx="4998606" cy="53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639091"/>
            <a:ext cx="4998606" cy="53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681624" y="1539636"/>
            <a:ext cx="2882263" cy="957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4800" b="1" dirty="0" smtClean="0">
                <a:ln w="19050">
                  <a:solidFill>
                    <a:schemeClr val="tx1">
                      <a:lumMod val="75000"/>
                    </a:schemeClr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看見 ＝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657719" y="2681089"/>
            <a:ext cx="2882263" cy="885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4400" b="1" dirty="0" smtClean="0">
                <a:ln w="28575">
                  <a:solidFill>
                    <a:schemeClr val="tx1">
                      <a:lumMod val="75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視力 </a:t>
            </a:r>
            <a:r>
              <a:rPr lang="en-US" altLang="zh-TW" sz="4400" b="1" dirty="0" smtClean="0">
                <a:ln w="28575">
                  <a:solidFill>
                    <a:schemeClr val="tx1">
                      <a:lumMod val="75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+ </a:t>
            </a:r>
            <a:r>
              <a:rPr lang="zh-TW" altLang="en-US" sz="4400" b="1" dirty="0" smtClean="0">
                <a:ln w="28575">
                  <a:solidFill>
                    <a:schemeClr val="tx1">
                      <a:lumMod val="75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光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610414"/>
            <a:ext cx="4998606" cy="53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59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4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75" t="27145" r="52543" b="11147"/>
          <a:stretch/>
        </p:blipFill>
        <p:spPr bwMode="auto">
          <a:xfrm>
            <a:off x="-6678" y="25878"/>
            <a:ext cx="4543702" cy="6832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60"/>
          <a:stretch/>
        </p:blipFill>
        <p:spPr bwMode="auto">
          <a:xfrm>
            <a:off x="4582017" y="-836"/>
            <a:ext cx="4424040" cy="685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470" t="72546" r="58630" b="23326"/>
          <a:stretch/>
        </p:blipFill>
        <p:spPr bwMode="auto">
          <a:xfrm>
            <a:off x="3622431" y="5064365"/>
            <a:ext cx="298938" cy="45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037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553762" y="188640"/>
            <a:ext cx="5818438" cy="88562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30000"/>
              </a:lnSpc>
            </a:pPr>
            <a:r>
              <a:rPr lang="zh-TW" alt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114300" dir="2580000" sx="104000" sy="104000" algn="tr" rotWithShape="0">
                    <a:prstClr val="black">
                      <a:alpha val="78000"/>
                    </a:prst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人的靈─耶和華的燈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20" t="2597" r="10762"/>
          <a:stretch/>
        </p:blipFill>
        <p:spPr bwMode="auto">
          <a:xfrm>
            <a:off x="2078182" y="1787236"/>
            <a:ext cx="4959927" cy="45913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橢圓 8"/>
          <p:cNvSpPr/>
          <p:nvPr/>
        </p:nvSpPr>
        <p:spPr>
          <a:xfrm>
            <a:off x="2832737" y="2384884"/>
            <a:ext cx="3384376" cy="3184959"/>
          </a:xfrm>
          <a:prstGeom prst="ellipse">
            <a:avLst/>
          </a:prstGeom>
          <a:solidFill>
            <a:srgbClr val="C00000">
              <a:alpha val="29000"/>
            </a:srgb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3408801" y="2905547"/>
            <a:ext cx="2232248" cy="2088232"/>
          </a:xfrm>
          <a:prstGeom prst="ellipse">
            <a:avLst/>
          </a:prstGeom>
          <a:solidFill>
            <a:srgbClr val="C00000">
              <a:alpha val="29000"/>
            </a:srgb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4007006" y="3481611"/>
            <a:ext cx="1057980" cy="1008112"/>
          </a:xfrm>
          <a:prstGeom prst="ellipse">
            <a:avLst/>
          </a:prstGeom>
          <a:solidFill>
            <a:srgbClr val="C00000">
              <a:alpha val="29000"/>
            </a:srgb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483712" y="2121988"/>
            <a:ext cx="936104" cy="813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TW" altLang="en-US" sz="4000" b="1" dirty="0" smtClean="0">
                <a:solidFill>
                  <a:srgbClr val="7A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體</a:t>
            </a:r>
          </a:p>
        </p:txBody>
      </p:sp>
      <p:cxnSp>
        <p:nvCxnSpPr>
          <p:cNvPr id="12" name="直線單箭頭接點 11"/>
          <p:cNvCxnSpPr>
            <a:stCxn id="10" idx="3"/>
          </p:cNvCxnSpPr>
          <p:nvPr/>
        </p:nvCxnSpPr>
        <p:spPr>
          <a:xfrm>
            <a:off x="1419816" y="2528766"/>
            <a:ext cx="3035059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493406" y="2866050"/>
            <a:ext cx="9361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TW" altLang="en-US" sz="4000" b="1" dirty="0" smtClean="0">
                <a:solidFill>
                  <a:srgbClr val="003192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魂</a:t>
            </a:r>
          </a:p>
        </p:txBody>
      </p:sp>
      <p:cxnSp>
        <p:nvCxnSpPr>
          <p:cNvPr id="15" name="直線單箭頭接點 14"/>
          <p:cNvCxnSpPr>
            <a:stCxn id="14" idx="3"/>
          </p:cNvCxnSpPr>
          <p:nvPr/>
        </p:nvCxnSpPr>
        <p:spPr>
          <a:xfrm>
            <a:off x="1429510" y="3312326"/>
            <a:ext cx="3025365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483712" y="3614893"/>
            <a:ext cx="936104" cy="809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TW" altLang="en-US" sz="4000" b="1" dirty="0" smtClean="0">
                <a:solidFill>
                  <a:srgbClr val="0066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靈</a:t>
            </a:r>
          </a:p>
        </p:txBody>
      </p:sp>
      <p:cxnSp>
        <p:nvCxnSpPr>
          <p:cNvPr id="17" name="直線單箭頭接點 16"/>
          <p:cNvCxnSpPr>
            <a:stCxn id="16" idx="3"/>
          </p:cNvCxnSpPr>
          <p:nvPr/>
        </p:nvCxnSpPr>
        <p:spPr>
          <a:xfrm>
            <a:off x="1419816" y="4019524"/>
            <a:ext cx="3035059" cy="214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6660232" y="2241896"/>
            <a:ext cx="2304256" cy="61220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>
                <a:solidFill>
                  <a:srgbClr val="7A0000"/>
                </a:solidFill>
                <a:latin typeface="華康儷特圓" panose="020F0809000000000000" pitchFamily="49" charset="-120"/>
                <a:ea typeface="華康儷特圓" panose="020F0809000000000000" pitchFamily="49" charset="-120"/>
              </a:rPr>
              <a:t>物質</a:t>
            </a:r>
          </a:p>
        </p:txBody>
      </p:sp>
      <p:sp>
        <p:nvSpPr>
          <p:cNvPr id="21" name="矩形 20"/>
          <p:cNvSpPr/>
          <p:nvPr/>
        </p:nvSpPr>
        <p:spPr>
          <a:xfrm>
            <a:off x="6660232" y="2919849"/>
            <a:ext cx="2304256" cy="61220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solidFill>
                  <a:srgbClr val="003192"/>
                </a:solidFill>
                <a:latin typeface="華康儷特圓" panose="020F0809000000000000" pitchFamily="49" charset="-120"/>
                <a:ea typeface="華康儷特圓" panose="020F0809000000000000" pitchFamily="49" charset="-120"/>
              </a:rPr>
              <a:t>精神</a:t>
            </a:r>
            <a:endParaRPr lang="zh-TW" altLang="en-US" sz="4000" dirty="0">
              <a:solidFill>
                <a:srgbClr val="003192"/>
              </a:solidFill>
              <a:latin typeface="華康儷特圓" panose="020F0809000000000000" pitchFamily="49" charset="-120"/>
              <a:ea typeface="華康儷特圓" panose="020F0809000000000000" pitchFamily="49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660232" y="3679566"/>
            <a:ext cx="2304256" cy="61220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solidFill>
                  <a:srgbClr val="006600"/>
                </a:solidFill>
                <a:latin typeface="華康儷特圓" panose="020F0809000000000000" pitchFamily="49" charset="-120"/>
                <a:ea typeface="華康儷特圓" panose="020F0809000000000000" pitchFamily="49" charset="-120"/>
              </a:rPr>
              <a:t>神聖</a:t>
            </a:r>
            <a:endParaRPr lang="zh-TW" altLang="en-US" sz="4000" dirty="0">
              <a:solidFill>
                <a:srgbClr val="006600"/>
              </a:solidFill>
              <a:latin typeface="華康儷特圓" panose="020F0809000000000000" pitchFamily="49" charset="-120"/>
              <a:ea typeface="華康儷特圓" panose="020F0809000000000000" pitchFamily="49" charset="-120"/>
            </a:endParaRPr>
          </a:p>
        </p:txBody>
      </p:sp>
      <p:sp>
        <p:nvSpPr>
          <p:cNvPr id="24" name="向右箭號 23"/>
          <p:cNvSpPr/>
          <p:nvPr/>
        </p:nvSpPr>
        <p:spPr>
          <a:xfrm>
            <a:off x="4572000" y="2384884"/>
            <a:ext cx="2592288" cy="324036"/>
          </a:xfrm>
          <a:prstGeom prst="rightArrow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向右箭號 25"/>
          <p:cNvSpPr/>
          <p:nvPr/>
        </p:nvSpPr>
        <p:spPr>
          <a:xfrm>
            <a:off x="4585231" y="3104964"/>
            <a:ext cx="2592288" cy="324036"/>
          </a:xfrm>
          <a:prstGeom prst="rightArrow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向右箭號 26"/>
          <p:cNvSpPr/>
          <p:nvPr/>
        </p:nvSpPr>
        <p:spPr>
          <a:xfrm>
            <a:off x="4556631" y="3823649"/>
            <a:ext cx="2592288" cy="324036"/>
          </a:xfrm>
          <a:prstGeom prst="rightArrow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5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6" grpId="0" animBg="1"/>
      <p:bldP spid="10" grpId="0"/>
      <p:bldP spid="14" grpId="0"/>
      <p:bldP spid="16" grpId="0"/>
      <p:bldP spid="19" grpId="0"/>
      <p:bldP spid="21" grpId="0"/>
      <p:bldP spid="22" grpId="0"/>
      <p:bldP spid="24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5" t="8984" r="6283" b="7126"/>
          <a:stretch/>
        </p:blipFill>
        <p:spPr bwMode="auto">
          <a:xfrm>
            <a:off x="0" y="4019705"/>
            <a:ext cx="6271361" cy="28382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94" b="16051"/>
          <a:stretch/>
        </p:blipFill>
        <p:spPr bwMode="auto">
          <a:xfrm>
            <a:off x="6444208" y="4704435"/>
            <a:ext cx="2552863" cy="209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494" y="-28241"/>
            <a:ext cx="5000186" cy="1472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1115616" y="1196752"/>
            <a:ext cx="73467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>
                <a:solidFill>
                  <a:srgbClr val="7A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200" b="1" dirty="0">
                <a:solidFill>
                  <a:srgbClr val="7A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3200" b="1" dirty="0" smtClean="0">
                <a:solidFill>
                  <a:srgbClr val="7A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你知道</a:t>
            </a:r>
            <a:r>
              <a:rPr lang="zh-TW" altLang="en-US" sz="3200" b="1" dirty="0">
                <a:solidFill>
                  <a:srgbClr val="7A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宇宙的</a:t>
            </a:r>
            <a:r>
              <a:rPr lang="zh-TW" altLang="en-US" sz="3200" b="1" dirty="0" smtClean="0">
                <a:solidFill>
                  <a:srgbClr val="7A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來歷嗎？</a:t>
            </a:r>
            <a:endParaRPr lang="zh-TW" altLang="en-US" sz="3200" b="1" dirty="0">
              <a:solidFill>
                <a:srgbClr val="7A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>
                <a:solidFill>
                  <a:srgbClr val="7A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200" b="1" dirty="0">
                <a:solidFill>
                  <a:srgbClr val="7A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3200" b="1" dirty="0" smtClean="0">
                <a:solidFill>
                  <a:srgbClr val="7A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你知道</a:t>
            </a:r>
            <a:r>
              <a:rPr lang="zh-TW" altLang="en-US" sz="3200" b="1" dirty="0">
                <a:solidFill>
                  <a:srgbClr val="7A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自己從那裡</a:t>
            </a:r>
            <a:r>
              <a:rPr lang="zh-TW" altLang="en-US" sz="3200" b="1" dirty="0" smtClean="0">
                <a:solidFill>
                  <a:srgbClr val="7A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來、往那裡去嗎？</a:t>
            </a:r>
            <a:endParaRPr lang="zh-TW" altLang="en-US" sz="3200" b="1" dirty="0">
              <a:solidFill>
                <a:srgbClr val="7A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>
                <a:solidFill>
                  <a:srgbClr val="7A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3200" b="1" dirty="0">
                <a:solidFill>
                  <a:srgbClr val="7A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3200" b="1" dirty="0" smtClean="0">
                <a:solidFill>
                  <a:srgbClr val="7A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你知道人生的意義嗎</a:t>
            </a:r>
            <a:r>
              <a:rPr lang="zh-TW" altLang="en-US" sz="3200" b="1" dirty="0">
                <a:solidFill>
                  <a:srgbClr val="7A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</a:p>
          <a:p>
            <a:r>
              <a:rPr lang="en-US" altLang="zh-TW" sz="3200" b="1" dirty="0">
                <a:solidFill>
                  <a:srgbClr val="7A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3200" b="1" dirty="0">
                <a:solidFill>
                  <a:srgbClr val="7A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3200" b="1" dirty="0" smtClean="0">
                <a:solidFill>
                  <a:srgbClr val="7A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你知道</a:t>
            </a:r>
            <a:r>
              <a:rPr lang="zh-TW" altLang="en-US" sz="3200" b="1" dirty="0">
                <a:solidFill>
                  <a:srgbClr val="7A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自己真實的</a:t>
            </a:r>
            <a:r>
              <a:rPr lang="zh-TW" altLang="en-US" sz="3200" b="1" dirty="0" smtClean="0">
                <a:solidFill>
                  <a:srgbClr val="7A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情形？</a:t>
            </a:r>
            <a:endParaRPr lang="zh-TW" altLang="en-US" sz="3200" b="1" dirty="0">
              <a:solidFill>
                <a:srgbClr val="7A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23888" indent="-623888"/>
            <a:r>
              <a:rPr lang="en-US" altLang="zh-TW" sz="3200" b="1" dirty="0" smtClean="0">
                <a:solidFill>
                  <a:srgbClr val="7A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3200" b="1" dirty="0">
                <a:solidFill>
                  <a:srgbClr val="7A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3200" b="1" dirty="0" smtClean="0">
                <a:solidFill>
                  <a:srgbClr val="7A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</a:t>
            </a:r>
            <a:r>
              <a:rPr lang="zh-TW" altLang="en-US" sz="3200" b="1" dirty="0">
                <a:solidFill>
                  <a:srgbClr val="7A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知道宇宙中</a:t>
            </a:r>
            <a:r>
              <a:rPr lang="zh-TW" altLang="en-US" sz="3200" b="1" dirty="0" smtClean="0">
                <a:solidFill>
                  <a:srgbClr val="7A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有神嗎？</a:t>
            </a:r>
            <a:endParaRPr lang="en-US" altLang="zh-TW" sz="3200" b="1" dirty="0" smtClean="0">
              <a:solidFill>
                <a:srgbClr val="7A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AutoNum type="arabicPlain" startAt="6"/>
            </a:pPr>
            <a:r>
              <a:rPr lang="zh-TW" altLang="en-US" sz="3200" b="1" dirty="0" smtClean="0">
                <a:solidFill>
                  <a:srgbClr val="7A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你知道</a:t>
            </a:r>
            <a:r>
              <a:rPr lang="zh-TW" altLang="en-US" sz="3200" b="1" dirty="0">
                <a:solidFill>
                  <a:srgbClr val="7A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人與神有</a:t>
            </a:r>
            <a:r>
              <a:rPr lang="zh-TW" altLang="en-US" sz="3200" b="1" dirty="0" smtClean="0">
                <a:solidFill>
                  <a:srgbClr val="7A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什麼關係？</a:t>
            </a:r>
            <a:endParaRPr lang="en-US" altLang="zh-TW" sz="3200" b="1" dirty="0" smtClean="0">
              <a:solidFill>
                <a:srgbClr val="7A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lum bright="-12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2871">
            <a:off x="6357784" y="4817008"/>
            <a:ext cx="2699792" cy="21190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496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20" t="2597" r="10762"/>
          <a:stretch/>
        </p:blipFill>
        <p:spPr bwMode="auto">
          <a:xfrm>
            <a:off x="2411760" y="1133349"/>
            <a:ext cx="4959927" cy="45913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0" y="0"/>
            <a:ext cx="9144000" cy="6961906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endParaRPr lang="en-US" altLang="zh-TW" sz="4800" dirty="0" smtClean="0">
              <a:solidFill>
                <a:schemeClr val="tx1">
                  <a:lumMod val="20000"/>
                  <a:lumOff val="8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TW" sz="4800" dirty="0">
              <a:solidFill>
                <a:schemeClr val="tx1">
                  <a:lumMod val="20000"/>
                  <a:lumOff val="8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TW" altLang="en-US" sz="48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撒</a:t>
            </a:r>
            <a:endParaRPr lang="en-US" altLang="zh-TW" sz="4800" dirty="0" smtClean="0">
              <a:solidFill>
                <a:schemeClr val="tx1">
                  <a:lumMod val="20000"/>
                  <a:lumOff val="8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TW" altLang="en-US" sz="48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但</a:t>
            </a:r>
            <a:endParaRPr lang="en-US" altLang="zh-TW" sz="4800" dirty="0" smtClean="0">
              <a:solidFill>
                <a:schemeClr val="tx1">
                  <a:lumMod val="20000"/>
                  <a:lumOff val="8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TW" sz="4800" dirty="0" smtClean="0">
              <a:solidFill>
                <a:schemeClr val="tx1">
                  <a:lumMod val="20000"/>
                  <a:lumOff val="8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TW" sz="4800" dirty="0">
              <a:solidFill>
                <a:schemeClr val="tx1">
                  <a:lumMod val="20000"/>
                  <a:lumOff val="8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zh-TW" altLang="en-US" sz="4800" dirty="0" smtClean="0">
              <a:solidFill>
                <a:schemeClr val="tx1">
                  <a:lumMod val="20000"/>
                  <a:lumOff val="8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20" t="2597" r="10762"/>
          <a:stretch/>
        </p:blipFill>
        <p:spPr bwMode="auto">
          <a:xfrm>
            <a:off x="2411760" y="1157850"/>
            <a:ext cx="4959927" cy="4591302"/>
          </a:xfrm>
          <a:prstGeom prst="ellipse">
            <a:avLst/>
          </a:prstGeom>
          <a:ln>
            <a:noFill/>
          </a:ln>
          <a:effectLst>
            <a:softEdge rad="3429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saturation sat="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20" t="2597" r="10762"/>
          <a:stretch/>
        </p:blipFill>
        <p:spPr bwMode="auto">
          <a:xfrm>
            <a:off x="2411759" y="1185302"/>
            <a:ext cx="4959927" cy="4591302"/>
          </a:xfrm>
          <a:prstGeom prst="ellipse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橢圓 8"/>
          <p:cNvSpPr/>
          <p:nvPr/>
        </p:nvSpPr>
        <p:spPr>
          <a:xfrm>
            <a:off x="2123728" y="836712"/>
            <a:ext cx="5544615" cy="5328591"/>
          </a:xfrm>
          <a:prstGeom prst="ellipse">
            <a:avLst/>
          </a:prstGeom>
          <a:solidFill>
            <a:srgbClr val="000000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000" b="1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死</a:t>
            </a:r>
            <a:endParaRPr lang="en-US" altLang="zh-TW" sz="6000" b="1" dirty="0" smtClean="0">
              <a:solidFill>
                <a:schemeClr val="tx1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6000" b="1" dirty="0">
              <a:solidFill>
                <a:schemeClr val="tx1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zh-TW" altLang="en-US" sz="6000" b="1" dirty="0">
              <a:solidFill>
                <a:schemeClr val="tx1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315658" y="2841114"/>
            <a:ext cx="1152128" cy="1651102"/>
          </a:xfrm>
          <a:prstGeom prst="ellipse">
            <a:avLst/>
          </a:prstGeom>
          <a:solidFill>
            <a:srgbClr val="000000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TW" altLang="en-US" sz="60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罪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00" b="94900" l="10000" r="90000">
                        <a14:foregroundMark x1="33700" y1="13000" x2="33700" y2="13000"/>
                        <a14:foregroundMark x1="41900" y1="9500" x2="41900" y2="9500"/>
                        <a14:foregroundMark x1="49500" y1="8300" x2="49500" y2="8300"/>
                        <a14:foregroundMark x1="37900" y1="10200" x2="37900" y2="10200"/>
                        <a14:foregroundMark x1="32600" y1="34100" x2="32600" y2="34100"/>
                        <a14:foregroundMark x1="36100" y1="56400" x2="36100" y2="56400"/>
                        <a14:foregroundMark x1="58100" y1="72400" x2="58100" y2="72400"/>
                        <a14:foregroundMark x1="45800" y1="92200" x2="45800" y2="92200"/>
                        <a14:foregroundMark x1="42100" y1="88400" x2="42100" y2="88400"/>
                        <a14:foregroundMark x1="40000" y1="61500" x2="40000" y2="61500"/>
                        <a14:foregroundMark x1="31400" y1="73600" x2="31400" y2="73600"/>
                        <a14:foregroundMark x1="23800" y1="82900" x2="23800" y2="82900"/>
                        <a14:foregroundMark x1="27500" y1="82400" x2="27500" y2="82400"/>
                        <a14:foregroundMark x1="46700" y1="65700" x2="46700" y2="65700"/>
                        <a14:foregroundMark x1="42600" y1="66400" x2="42600" y2="66400"/>
                        <a14:foregroundMark x1="39300" y1="67300" x2="39300" y2="67300"/>
                        <a14:foregroundMark x1="33000" y1="63400" x2="33000" y2="63400"/>
                        <a14:foregroundMark x1="33700" y1="59400" x2="33700" y2="59400"/>
                        <a14:backgroundMark x1="41400" y1="71000" x2="41400" y2="71000"/>
                        <a14:backgroundMark x1="40900" y1="68200" x2="40900" y2="68200"/>
                        <a14:backgroundMark x1="43300" y1="69200" x2="43300" y2="69200"/>
                        <a14:backgroundMark x1="46700" y1="71000" x2="46700" y2="71000"/>
                        <a14:backgroundMark x1="59100" y1="75900" x2="59100" y2="75900"/>
                      </a14:backgroundRemoval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57" t="4545" r="20161" b="4237"/>
          <a:stretch/>
        </p:blipFill>
        <p:spPr bwMode="auto">
          <a:xfrm>
            <a:off x="1475656" y="3307305"/>
            <a:ext cx="2418735" cy="3421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501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-0.05069 C 0.00642 -0.05208 0.00902 -0.05208 0.0125 -0.0581 C 0.01354 -0.05972 0.01302 -0.06227 0.01389 -0.06365 C 0.01718 -0.06898 0.02534 -0.07014 0.02951 -0.07106 C 0.03229 -0.07338 0.03576 -0.07384 0.03819 -0.07685 C 0.03975 -0.0787 0.0401 -0.08171 0.04097 -0.08402 C 0.04705 -0.09722 0.0526 -0.10856 0.06093 -0.11967 C 0.06545 -0.12523 0.0677 -0.13009 0.07378 -0.13217 C 0.07743 -0.13773 0.08507 -0.15115 0.08941 -0.15509 C 0.10312 -0.18194 0.08836 -0.15463 0.0993 -0.17176 C 0.10364 -0.1787 0.10659 -0.18819 0.11041 -0.19583 C 0.11458 -0.20416 0.11649 -0.22708 0.11753 -0.2368 C 0.11736 -0.26527 0.11718 -0.29398 0.11614 -0.32245 C 0.11597 -0.33402 0.11128 -0.34444 0.10781 -0.35416 C 0.1052 -0.36041 0.10607 -0.36852 0.10347 -0.37453 C 0.10104 -0.38009 0.09913 -0.38588 0.09618 -0.39143 C 0.09149 -0.40046 0.07066 -0.4162 0.06215 -0.41898 C 0.05503 -0.41828 0.0467 -0.42129 0.04097 -0.41551 C 0.03975 -0.41435 0.03923 -0.4118 0.03819 -0.40995 C 0.03559 -0.40602 0.02951 -0.39884 0.02951 -0.39861 C 0.02743 -0.39097 0.02621 -0.3824 0.02395 -0.37453 C 0.0217 -0.3537 0.01996 -0.33148 0.02552 -0.31111 C 0.02691 -0.28773 0.02708 -0.2912 0.03402 -0.2743 C 0.03576 -0.26944 0.03524 -0.26551 0.03819 -0.26088 C 0.04062 -0.25648 0.04496 -0.25532 0.04809 -0.25162 C 0.05677 -0.24166 0.06389 -0.2324 0.07378 -0.22384 C 0.08368 -0.21504 0.0927 -0.20555 0.10347 -0.19791 C 0.10833 -0.19421 0.11198 -0.18889 0.11753 -0.1868 C 0.12274 -0.18171 0.12847 -0.17986 0.13455 -0.17731 C 0.13975 -0.1706 0.14618 -0.16713 0.15312 -0.16389 C 0.16927 -0.14352 0.20555 -0.13588 0.22673 -0.13217 C 0.23611 -0.1294 0.2552 -0.12685 0.2552 -0.12662 C 0.26666 -0.12176 0.28142 -0.12245 0.29357 -0.12152 C 0.3059 -0.11551 0.33316 -0.11574 0.33316 -0.11551 C 0.33767 -0.1118 0.34218 -0.11041 0.34739 -0.10856 C 0.34878 -0.10717 0.35 -0.10532 0.35156 -0.10463 C 0.35434 -0.10324 0.36007 -0.10115 0.36007 -0.10092 C 0.3677 -0.09051 0.35989 -0.0993 0.37135 -0.09328 C 0.37274 -0.09236 0.37395 -0.09051 0.37552 -0.08958 C 0.3776 -0.08865 0.37916 -0.08865 0.38142 -0.08796 C 0.38889 -0.08055 0.39705 -0.07592 0.40538 -0.06944 C 0.41198 -0.06458 0.4158 -0.05926 0.42239 -0.05648 C 0.4335 -0.04676 0.41961 -0.05787 0.43229 -0.05069 C 0.43819 -0.04722 0.44132 -0.04004 0.44514 -0.03541 C 0.44757 -0.03264 0.45086 -0.03078 0.45347 -0.02824 C 0.45694 -0.025 0.46198 -0.0169 0.46198 -0.01666 C 0.46441 -0.00879 0.46961 -0.00208 0.47343 0.00533 C 0.4743 0.00695 0.47639 0.01065 0.47639 0.01135 C 0.47951 0.02431 0.475 0.00787 0.48194 0.02199 C 0.48264 0.02385 0.48264 0.02593 0.48333 0.02778 C 0.4842 0.02986 0.48541 0.03102 0.48611 0.0331 C 0.48871 0.04977 0.48784 0.08704 0.475 0.09838 C 0.4743 0.1007 0.4717 0.11065 0.47066 0.11135 C 0.46475 0.11621 0.45746 0.11621 0.45086 0.11898 C 0.42448 0.11806 0.3967 0.12523 0.37135 0.11505 C 0.34375 0.10463 0.40486 0.12037 0.35868 0.10973 C 0.35121 0.10255 0.3559 0.10648 0.34323 0.10209 C 0.34045 0.10116 0.32517 0.09213 0.3217 0.08912 C 0.31979 0.0875 0.3184 0.08473 0.31597 0.08334 C 0.31232 0.08079 0.30746 0.07963 0.3033 0.07755 C 0.30191 0.0757 0.30069 0.07361 0.29913 0.07199 C 0.29652 0.06945 0.29045 0.06435 0.29045 0.06482 C 0.28854 0.06111 0.28559 0.05787 0.28368 0.05371 C 0.28264 0.05209 0.28264 0.04977 0.28194 0.04815 C 0.28003 0.04167 0.27725 0.03565 0.27482 0.02986 C 0.2684 0.00949 0.27569 0.02523 0.26944 0.0125 C 0.2677 0.00139 0.26493 -0.00949 0.26371 -0.02106 C 0.26232 -0.03379 0.25989 -0.04791 0.25642 -0.05995 C 0.25451 -0.06759 0.25139 -0.0743 0.24948 -0.08264 C 0.24757 -0.0912 0.246 -0.09953 0.24357 -0.10856 C 0.24305 -0.11088 0.24288 -0.11365 0.24218 -0.11574 C 0.24149 -0.11967 0.23958 -0.12685 0.23958 -0.12662 C 0.23923 -0.13217 0.23923 -0.13727 0.23802 -0.14166 C 0.2375 -0.14398 0.23559 -0.14514 0.23541 -0.14745 C 0.23402 -0.15717 0.2342 -0.16713 0.23385 -0.17731 C 0.23455 -0.2044 0.23229 -0.24166 0.24531 -0.26666 C 0.24705 -0.27615 0.24913 -0.28009 0.25225 -0.28889 C 0.25486 -0.29629 0.2559 -0.30602 0.2592 -0.31342 C 0.26336 -0.32176 0.26805 -0.3294 0.27205 -0.33727 C 0.28055 -0.35416 0.26406 -0.32986 0.27795 -0.34838 C 0.28055 -0.35926 0.28559 -0.36412 0.29045 -0.37291 C 0.29982 -0.38819 0.29184 -0.38009 0.30052 -0.3875 C 0.3033 -0.3993 0.31076 -0.40602 0.31892 -0.41203 C 0.32517 -0.42453 0.33333 -0.42662 0.34323 -0.4324 C 0.35034 -0.43657 0.35642 -0.44259 0.36423 -0.44537 C 0.36996 -0.44745 0.37326 -0.4493 0.37847 -0.45254 C 0.38125 -0.4544 0.38715 -0.45648 0.38715 -0.45625 C 0.38941 -0.45879 0.39305 -0.45949 0.39548 -0.46203 C 0.39652 -0.46365 0.3967 -0.46666 0.39826 -0.46759 C 0.40121 -0.4699 0.40486 -0.46967 0.40833 -0.47152 C 0.41805 -0.47569 0.41857 -0.47708 0.4309 -0.47847 C 0.43784 -0.48102 0.44357 -0.48287 0.45086 -0.48379 C 0.46145 -0.48287 0.47621 -0.48217 0.48611 -0.47523 C 0.48975 -0.47291 0.49288 -0.46967 0.496 -0.46759 C 0.49895 -0.4662 0.50468 -0.46389 0.50468 -0.46365 C 0.51198 -0.45648 0.51649 -0.45 0.52604 -0.44699 C 0.53142 -0.44259 0.5335 -0.43495 0.5401 -0.4324 C 0.54288 -0.4287 0.54618 -0.42639 0.54878 -0.42315 C 0.55503 -0.41319 0.55868 -0.40231 0.56562 -0.39305 C 0.56684 -0.38935 0.56701 -0.38565 0.5684 -0.38194 C 0.57031 -0.37824 0.5743 -0.37106 0.5743 -0.37083 C 0.57812 -0.35578 0.5802 -0.33981 0.58455 -0.32407 C 0.58368 -0.3037 0.5835 -0.28333 0.58264 -0.26296 C 0.58246 -0.25902 0.57951 -0.25277 0.57847 -0.24977 C 0.57326 -0.2331 0.56996 -0.2162 0.56128 -0.20162 C 0.55764 -0.19467 0.55156 -0.19051 0.54722 -0.18472 C 0.54479 -0.17569 0.54288 -0.17754 0.53593 -0.17523 C 0.53073 -0.17106 0.52465 -0.1669 0.51875 -0.16389 C 0.50729 -0.16527 0.49409 -0.16088 0.48333 -0.16805 C 0.47795 -0.17152 0.47066 -0.17916 0.46632 -0.18472 C 0.46354 -0.18865 0.4625 -0.19421 0.45955 -0.19791 C 0.45694 -0.20069 0.45312 -0.20208 0.45086 -0.20532 C 0.44236 -0.21643 0.43281 -0.22754 0.42552 -0.24051 C 0.42014 -0.24953 0.41684 -0.26088 0.41128 -0.26828 C 0.4059 -0.28773 0.41423 -0.26065 0.40538 -0.27777 C 0.40416 -0.28009 0.40486 -0.28287 0.40364 -0.28518 C 0.4033 -0.28657 0.39687 -0.29861 0.39548 -0.30185 C 0.39357 -0.30555 0.39357 -0.31111 0.39132 -0.31481 C 0.38871 -0.31944 0.38489 -0.32199 0.38281 -0.32615 C 0.37934 -0.3324 0.37465 -0.33657 0.37135 -0.34282 C 0.37048 -0.34467 0.37014 -0.34722 0.36875 -0.34838 C 0.3658 -0.35139 0.3618 -0.35324 0.35868 -0.35602 C 0.35468 -0.36527 0.35139 -0.36828 0.34444 -0.37291 C 0.34097 -0.37916 0.33889 -0.38333 0.33316 -0.38588 C 0.32847 -0.3949 0.321 -0.39676 0.31354 -0.40023 C 0.30104 -0.40648 0.28802 -0.40995 0.27482 -0.41365 C 0.26649 -0.41273 0.25607 -0.41713 0.24948 -0.40995 C 0.24062 -0.40023 0.2526 -0.40694 0.24218 -0.40254 C 0.23958 -0.39884 0.2368 -0.39514 0.23385 -0.39143 C 0.23229 -0.38935 0.22934 -0.37731 0.2283 -0.37453 C 0.22639 -0.3706 0.22257 -0.36319 0.22257 -0.36296 C 0.22031 -0.35532 0.2184 -0.34768 0.21666 -0.33935 C 0.21718 -0.32037 0.21684 -0.30185 0.21823 -0.28333 C 0.21961 -0.26504 0.23159 -0.25162 0.24097 -0.24051 C 0.24496 -0.23588 0.24739 -0.22777 0.25225 -0.22546 C 0.25989 -0.22245 0.27014 -0.21597 0.27621 -0.20879 C 0.28333 -0.20092 0.29253 -0.18958 0.29757 -0.17916 C 0.30208 -0.16944 0.30243 -0.16088 0.3092 -0.15509 C 0.31198 -0.14352 0.31389 -0.13125 0.31892 -0.12152 C 0.31944 -0.11782 0.32031 -0.11504 0.32031 -0.1118 C 0.32031 -0.0949 0.32257 -0.03379 0.30486 -0.01921 C 0.30156 -0.01134 0.30017 -0.00671 0.29496 -0.00231 C 0.29444 -0.00046 0.29461 0.00209 0.29357 0.00371 C 0.28732 0.01181 0.27014 0.02385 0.26232 0.02778 C 0.25173 0.03773 0.23958 0.04607 0.22673 0.04977 C 0.21441 0.05834 0.20729 0.0588 0.19409 0.0625 C 0.18524 0.07084 0.17152 0.07014 0.16145 0.07199 C 0.15069 0.07431 0.13975 0.0757 0.12882 0.07755 C 0.09062 0.0757 0.10017 0.0794 0.08055 0.07199 C 0.07378 0.06968 0.06666 0.06713 0.05937 0.06435 C 0.05659 0.06366 0.05086 0.06111 0.05086 0.06135 C 0.04114 0.05278 0.05069 0.0625 0.04531 0.05185 C 0.04288 0.04699 0.0401 0.04537 0.03663 0.0426 C 0.03159 0.03264 0.03264 0.02778 0.02552 0.01806 C 0.02361 0.00949 0.02222 0.00139 0.0184 -0.00602 C 0.01649 -0.01574 0.01458 -0.02361 0.01111 -0.03194 C 0.00972 -0.03611 0.00677 -0.03935 0.00573 -0.04305 C 0.00382 -0.05 0.00538 -0.04791 0.00173 -0.05069 Z " pathEditMode="relative" rAng="0" ptsTypes="ffffffffffffffffffffffffffffffffffffffffffffffffffffffffffffffffffffffffffffffffffffffffffffffffffffffffffffffffffffffffffffffffffffffffffffffffffffffffffffff">
                                      <p:cBhvr>
                                        <p:cTn id="33" dur="1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32" y="-1287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11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0" y="0"/>
            <a:ext cx="9290989" cy="6961906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endParaRPr lang="en-US" altLang="zh-TW" sz="4800" smtClean="0">
              <a:solidFill>
                <a:schemeClr val="tx1">
                  <a:lumMod val="20000"/>
                  <a:lumOff val="8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TW" sz="4800" smtClean="0">
              <a:solidFill>
                <a:schemeClr val="tx1">
                  <a:lumMod val="20000"/>
                  <a:lumOff val="8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TW" altLang="en-US" sz="4800" smtClean="0">
                <a:solidFill>
                  <a:schemeClr val="tx1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撒</a:t>
            </a:r>
            <a:endParaRPr lang="en-US" altLang="zh-TW" sz="4800" smtClean="0">
              <a:solidFill>
                <a:schemeClr val="tx1">
                  <a:lumMod val="20000"/>
                  <a:lumOff val="8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TW" altLang="en-US" sz="4800" smtClean="0">
                <a:solidFill>
                  <a:schemeClr val="tx1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但</a:t>
            </a:r>
            <a:endParaRPr lang="en-US" altLang="zh-TW" sz="4800" smtClean="0">
              <a:solidFill>
                <a:schemeClr val="tx1">
                  <a:lumMod val="20000"/>
                  <a:lumOff val="8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TW" sz="4800" smtClean="0">
              <a:solidFill>
                <a:schemeClr val="tx1">
                  <a:lumMod val="20000"/>
                  <a:lumOff val="8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TW" sz="4800" smtClean="0">
              <a:solidFill>
                <a:schemeClr val="tx1">
                  <a:lumMod val="20000"/>
                  <a:lumOff val="8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zh-TW" altLang="en-US" sz="4800" dirty="0" smtClean="0">
              <a:solidFill>
                <a:schemeClr val="tx1">
                  <a:lumMod val="20000"/>
                  <a:lumOff val="8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500" y="-38611"/>
            <a:ext cx="5802490" cy="425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橢圓 8"/>
          <p:cNvSpPr/>
          <p:nvPr/>
        </p:nvSpPr>
        <p:spPr>
          <a:xfrm>
            <a:off x="2119414" y="643009"/>
            <a:ext cx="5544615" cy="532859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000" b="1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死</a:t>
            </a:r>
            <a:endParaRPr lang="en-US" altLang="zh-TW" sz="6000" b="1" dirty="0" smtClean="0">
              <a:solidFill>
                <a:schemeClr val="tx1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6000" b="1" dirty="0">
              <a:solidFill>
                <a:schemeClr val="tx1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zh-TW" altLang="en-US" sz="6000" b="1" dirty="0">
              <a:solidFill>
                <a:schemeClr val="tx1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00" b="94900" l="10000" r="90000">
                        <a14:foregroundMark x1="33700" y1="13000" x2="33700" y2="13000"/>
                        <a14:foregroundMark x1="41900" y1="9500" x2="41900" y2="9500"/>
                        <a14:foregroundMark x1="49500" y1="8300" x2="49500" y2="8300"/>
                        <a14:foregroundMark x1="37900" y1="10200" x2="37900" y2="10200"/>
                        <a14:foregroundMark x1="32600" y1="34100" x2="32600" y2="34100"/>
                        <a14:foregroundMark x1="36100" y1="56400" x2="36100" y2="56400"/>
                        <a14:foregroundMark x1="58100" y1="72400" x2="58100" y2="72400"/>
                        <a14:foregroundMark x1="45800" y1="92200" x2="45800" y2="92200"/>
                        <a14:foregroundMark x1="42100" y1="88400" x2="42100" y2="88400"/>
                        <a14:foregroundMark x1="40000" y1="61500" x2="40000" y2="61500"/>
                        <a14:foregroundMark x1="31400" y1="73600" x2="31400" y2="73600"/>
                        <a14:foregroundMark x1="23800" y1="82900" x2="23800" y2="82900"/>
                        <a14:foregroundMark x1="27500" y1="82400" x2="27500" y2="82400"/>
                        <a14:foregroundMark x1="46700" y1="65700" x2="46700" y2="65700"/>
                        <a14:foregroundMark x1="42600" y1="66400" x2="42600" y2="66400"/>
                        <a14:foregroundMark x1="39300" y1="67300" x2="39300" y2="67300"/>
                        <a14:foregroundMark x1="33000" y1="63400" x2="33000" y2="63400"/>
                        <a14:foregroundMark x1="33700" y1="59400" x2="33700" y2="59400"/>
                        <a14:backgroundMark x1="41400" y1="71000" x2="41400" y2="71000"/>
                        <a14:backgroundMark x1="40900" y1="68200" x2="40900" y2="68200"/>
                        <a14:backgroundMark x1="43300" y1="69200" x2="43300" y2="69200"/>
                        <a14:backgroundMark x1="46700" y1="71000" x2="46700" y2="71000"/>
                        <a14:backgroundMark x1="59100" y1="75900" x2="59100" y2="75900"/>
                      </a14:backgroundRemoval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57" t="4545" r="20161" b="4237"/>
          <a:stretch/>
        </p:blipFill>
        <p:spPr bwMode="auto">
          <a:xfrm>
            <a:off x="1475656" y="3307305"/>
            <a:ext cx="2418735" cy="3421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4315658" y="2841114"/>
            <a:ext cx="1152128" cy="1651102"/>
          </a:xfrm>
          <a:prstGeom prst="ellipse">
            <a:avLst/>
          </a:prstGeom>
          <a:solidFill>
            <a:srgbClr val="000000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TW" altLang="en-US" sz="60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罪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38611"/>
            <a:ext cx="9297414" cy="7029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7186975" y="2991771"/>
            <a:ext cx="954107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000" b="1" dirty="0" smtClean="0">
                <a:solidFill>
                  <a:srgbClr val="FFFF00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世</a:t>
            </a:r>
            <a:endParaRPr lang="en-US" altLang="zh-TW" sz="6000" b="1" dirty="0" smtClean="0">
              <a:solidFill>
                <a:srgbClr val="FFFF00"/>
              </a:solidFill>
              <a:effectLst>
                <a:glow rad="139700">
                  <a:srgbClr val="FFFF00">
                    <a:alpha val="40000"/>
                  </a:srgb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6000" b="1" dirty="0" smtClean="0">
                <a:solidFill>
                  <a:srgbClr val="FFFF00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界</a:t>
            </a:r>
            <a:endParaRPr lang="en-US" altLang="zh-TW" sz="6000" b="1" dirty="0" smtClean="0">
              <a:solidFill>
                <a:srgbClr val="FFFF00"/>
              </a:solidFill>
              <a:effectLst>
                <a:glow rad="139700">
                  <a:srgbClr val="FFFF00">
                    <a:alpha val="40000"/>
                  </a:srgb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6000" b="1" dirty="0" smtClean="0">
                <a:solidFill>
                  <a:srgbClr val="FFFF00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endParaRPr lang="en-US" altLang="zh-TW" sz="6000" b="1" dirty="0" smtClean="0">
              <a:solidFill>
                <a:srgbClr val="FFFF00"/>
              </a:solidFill>
              <a:effectLst>
                <a:glow rad="139700">
                  <a:srgbClr val="FFFF00">
                    <a:alpha val="40000"/>
                  </a:srgb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6000" b="1" dirty="0" smtClean="0">
                <a:solidFill>
                  <a:srgbClr val="FFFF00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光</a:t>
            </a:r>
            <a:endParaRPr lang="zh-TW" altLang="en-US" sz="6000" b="1" dirty="0">
              <a:solidFill>
                <a:srgbClr val="FFFF00"/>
              </a:solidFill>
              <a:effectLst>
                <a:glow rad="139700">
                  <a:srgbClr val="FFFF00">
                    <a:alpha val="40000"/>
                  </a:srgb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14" b="8455"/>
          <a:stretch/>
        </p:blipFill>
        <p:spPr bwMode="auto">
          <a:xfrm flipH="1">
            <a:off x="755576" y="2579553"/>
            <a:ext cx="3384376" cy="44342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19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75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53414" y="0"/>
            <a:ext cx="9297414" cy="7029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0" y="1602326"/>
            <a:ext cx="3704098" cy="4945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文字方塊 12"/>
          <p:cNvSpPr txBox="1"/>
          <p:nvPr/>
        </p:nvSpPr>
        <p:spPr>
          <a:xfrm>
            <a:off x="4034477" y="2475115"/>
            <a:ext cx="2592288" cy="738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TW" altLang="en-US" sz="3600" b="1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順服受浸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4034477" y="1612248"/>
            <a:ext cx="2592288" cy="738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TW" altLang="en-US" sz="3600" b="1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相信主話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4034477" y="3262328"/>
            <a:ext cx="3174370" cy="738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TW" altLang="en-US" sz="3600" b="1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信</a:t>
            </a:r>
            <a:r>
              <a:rPr lang="zh-TW" altLang="en-US" sz="3600" b="1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入神</a:t>
            </a:r>
            <a:r>
              <a:rPr lang="zh-TW" altLang="en-US" sz="3600" b="1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的兒子</a:t>
            </a:r>
            <a:endParaRPr lang="zh-TW" altLang="en-US" sz="3600" b="1" dirty="0" smtClean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28520" y="4467986"/>
            <a:ext cx="33862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2800" b="1" dirty="0" smtClean="0">
                <a:solidFill>
                  <a:srgbClr val="00319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耶穌</a:t>
            </a:r>
            <a:r>
              <a:rPr lang="en-US" altLang="zh-TW" sz="2800" b="1" dirty="0" smtClean="0">
                <a:solidFill>
                  <a:srgbClr val="00319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2800" b="1" dirty="0" smtClean="0">
                <a:solidFill>
                  <a:srgbClr val="00319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後來</a:t>
            </a:r>
            <a:r>
              <a:rPr lang="zh-TW" altLang="en-US" sz="2800" b="1" dirty="0">
                <a:solidFill>
                  <a:srgbClr val="00319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遇見他，就說，你信</a:t>
            </a:r>
            <a:r>
              <a:rPr lang="zh-TW" altLang="en-US" sz="2800" b="1" dirty="0" smtClean="0">
                <a:solidFill>
                  <a:srgbClr val="00319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入神</a:t>
            </a:r>
            <a:r>
              <a:rPr lang="zh-TW" altLang="en-US" sz="2800" b="1" dirty="0">
                <a:solidFill>
                  <a:srgbClr val="00319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的兒子麼</a:t>
            </a:r>
            <a:r>
              <a:rPr lang="zh-TW" altLang="en-US" sz="2800" b="1" dirty="0" smtClean="0">
                <a:solidFill>
                  <a:srgbClr val="00319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r>
              <a:rPr lang="en-US" altLang="zh-TW" sz="2800" b="1" dirty="0" smtClean="0">
                <a:solidFill>
                  <a:srgbClr val="00319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2800" b="1" dirty="0" smtClean="0">
                <a:solidFill>
                  <a:srgbClr val="00319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他</a:t>
            </a:r>
            <a:r>
              <a:rPr lang="zh-TW" altLang="en-US" sz="2800" b="1" dirty="0">
                <a:solidFill>
                  <a:srgbClr val="00319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說，主阿，我信，就拜耶穌</a:t>
            </a:r>
            <a:r>
              <a:rPr lang="zh-TW" altLang="en-US" sz="2800" b="1" dirty="0" smtClean="0">
                <a:solidFill>
                  <a:srgbClr val="00319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  </a:t>
            </a:r>
            <a:endParaRPr lang="en-US" altLang="zh-TW" sz="2800" b="1" dirty="0" smtClean="0">
              <a:solidFill>
                <a:srgbClr val="00319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r>
              <a:rPr lang="zh-TW" altLang="en-US" sz="2000" b="1" dirty="0" smtClean="0">
                <a:solidFill>
                  <a:srgbClr val="00319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約</a:t>
            </a:r>
            <a:r>
              <a:rPr lang="en-US" altLang="zh-TW" sz="2000" b="1" dirty="0" smtClean="0">
                <a:solidFill>
                  <a:srgbClr val="00319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9:35</a:t>
            </a:r>
            <a:r>
              <a:rPr lang="zh-TW" altLang="en-US" sz="2000" b="1" dirty="0" smtClean="0">
                <a:solidFill>
                  <a:srgbClr val="00319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2000" b="1" dirty="0" smtClean="0">
                <a:solidFill>
                  <a:srgbClr val="00319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38</a:t>
            </a:r>
            <a:endParaRPr lang="zh-TW" altLang="en-US" sz="2800" b="1" dirty="0">
              <a:solidFill>
                <a:srgbClr val="00319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034477" y="1635769"/>
            <a:ext cx="2592288" cy="738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TW" altLang="en-US" sz="3600" b="1" dirty="0">
                <a:solidFill>
                  <a:srgbClr val="0031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唾沫和泥</a:t>
            </a:r>
            <a:endParaRPr lang="zh-TW" altLang="en-US" sz="3600" b="1" dirty="0" smtClean="0">
              <a:solidFill>
                <a:srgbClr val="00319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028472" y="2474315"/>
            <a:ext cx="2592288" cy="738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TW" altLang="en-US" sz="3600" b="1" dirty="0" smtClean="0">
                <a:solidFill>
                  <a:srgbClr val="0031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往池子洗</a:t>
            </a:r>
            <a:endParaRPr lang="zh-TW" altLang="en-US" sz="3600" b="1" dirty="0" smtClean="0">
              <a:solidFill>
                <a:srgbClr val="00319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2177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5" grpId="0"/>
      <p:bldP spid="9" grpId="0"/>
      <p:bldP spid="9" grpId="1"/>
      <p:bldP spid="10" grpId="0"/>
      <p:bldP spid="10" grpId="1"/>
    </p:bldLst>
  </p:timing>
</p:sld>
</file>

<file path=ppt/theme/theme1.xml><?xml version="1.0" encoding="utf-8"?>
<a:theme xmlns:a="http://schemas.openxmlformats.org/drawingml/2006/main" name="背景模板125">
  <a:themeElements>
    <a:clrScheme name="自定义 1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87A452"/>
      </a:accent1>
      <a:accent2>
        <a:srgbClr val="58B898"/>
      </a:accent2>
      <a:accent3>
        <a:srgbClr val="489698"/>
      </a:accent3>
      <a:accent4>
        <a:srgbClr val="B1C25E"/>
      </a:accent4>
      <a:accent5>
        <a:srgbClr val="8270C2"/>
      </a:accent5>
      <a:accent6>
        <a:srgbClr val="FFC000"/>
      </a:accent6>
      <a:hlink>
        <a:srgbClr val="00B0F0"/>
      </a:hlink>
      <a:folHlink>
        <a:srgbClr val="7F7F7F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834</TotalTime>
  <Words>1427</Words>
  <Application>Microsoft Office PowerPoint</Application>
  <PresentationFormat>如螢幕大小 (4:3)</PresentationFormat>
  <Paragraphs>131</Paragraphs>
  <Slides>12</Slides>
  <Notes>10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背景模板125</vt:lpstr>
      <vt:lpstr>PowerPoint 簡報</vt:lpstr>
      <vt:lpstr>PowerPoint 簡報</vt:lpstr>
      <vt:lpstr>眼睛─靈魂之窗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sdlu1994</dc:creator>
  <cp:lastModifiedBy>sdlu1994</cp:lastModifiedBy>
  <cp:revision>51</cp:revision>
  <dcterms:created xsi:type="dcterms:W3CDTF">2015-02-15T08:03:34Z</dcterms:created>
  <dcterms:modified xsi:type="dcterms:W3CDTF">2015-02-18T03:39:18Z</dcterms:modified>
</cp:coreProperties>
</file>