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12"/>
  </p:notesMasterIdLst>
  <p:sldIdLst>
    <p:sldId id="256" r:id="rId2"/>
    <p:sldId id="265" r:id="rId3"/>
    <p:sldId id="266" r:id="rId4"/>
    <p:sldId id="257" r:id="rId5"/>
    <p:sldId id="267" r:id="rId6"/>
    <p:sldId id="268" r:id="rId7"/>
    <p:sldId id="269" r:id="rId8"/>
    <p:sldId id="270" r:id="rId9"/>
    <p:sldId id="271" r:id="rId10"/>
    <p:sldId id="273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3B"/>
    <a:srgbClr val="FF3300"/>
    <a:srgbClr val="FF7C80"/>
    <a:srgbClr val="66FFFF"/>
    <a:srgbClr val="00194C"/>
    <a:srgbClr val="003300"/>
    <a:srgbClr val="006600"/>
    <a:srgbClr val="B26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142" autoAdjust="0"/>
  </p:normalViewPr>
  <p:slideViewPr>
    <p:cSldViewPr showGuides="1">
      <p:cViewPr varScale="1">
        <p:scale>
          <a:sx n="43" d="100"/>
          <a:sy n="43" d="100"/>
        </p:scale>
        <p:origin x="-763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65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80EBD-F58C-4CEB-B7C6-B07F0E144996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F868B-B8BB-49BF-89C2-26DB6A35BB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89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711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親愛的同學與朋友，今天這個題目「出死入生」，或許你認為與你無關，但若我們從聖經約翰福音十一章的記載，來看死人的特點，你可能會發現，原來我們都是死人。然而，我們今天不是要對你宣判死期，而是要讓你看見出死入生的路。根據這裡的記載，死人主要有四個特點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162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第一個特點，就是：死了。</a:t>
            </a:r>
            <a:endParaRPr lang="en-US" altLang="zh-TW" dirty="0" smtClean="0"/>
          </a:p>
          <a:p>
            <a:r>
              <a:rPr lang="zh-TW" altLang="en-US" dirty="0" smtClean="0"/>
              <a:t>照聖經看，死這件事共有三個意義：第一個意義，是失去了功用。比方我的眼睛若是失明了，那就等於死了。或者我的耳朵聾了，那也就是死了。我可以有眼睛，有耳朵，但都是死的，因為都失去了它們的功用。</a:t>
            </a:r>
          </a:p>
          <a:p>
            <a:r>
              <a:rPr lang="zh-TW" altLang="en-US" dirty="0" smtClean="0"/>
              <a:t>人也是這樣。人是為神造的，應該認識神，應該和神來往，和神發生關系，更應該通神，並讓神通過而發表神。但今天人卻不能認識神，不能接觸神，不能和神發生關系，更不能通神而發表神，反而能犯罪作惡，該作的不能作，該脫離的不能脫離，對神的整個功用都失去了。這就證明人是死的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死的第二個意義，就是沒有感覺。我們身體上，那一部分是活的，那一部分就有感覺；那一部分是死的，是枯干的，那一部分就沒有感覺了。照樣，今天人死在罪惡中，也是沒有感覺了。一個人外表可以很體面、很高尚，但裡面對於罪卻一點沒有感覺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死的第三個意義，就是軟弱無能。認真說，人今天所行所為的一切，幾乎都是證明人是軟弱無能的。今天有什麼人，他的為人是和他的心願相符的？有誰為嗜好所纏，為罪惡所累，是他甘心的？有誰走下坡的路，作下流的事，是他願意的？人豈不都是違反自己的心願，而作敗壞的事麼？人豈不都是背著自己的理智，而作不當的事麼？有的人深願孝敬雙親，結果卻悖逆父母。有的人立志不沾嗜好，結果卻滿染罪污。有的人定意為善，結果卻作出惡來。有誰知道不該，就能不作呢？人是軟弱無能的！人所以軟弱無能，因為人裡面有了死亡，有了死亡的因素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51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死了的人，第二個特點就是：臭了。</a:t>
            </a:r>
          </a:p>
          <a:p>
            <a:r>
              <a:rPr lang="zh-TW" altLang="en-US" dirty="0" smtClean="0"/>
              <a:t>有時我們聽見人說到他犯罪的故事，就不僅感覺他是死了，並且也聞到他臭了的味道。他越說越興奮，越感覺有興趣；我越聽越難過，越聞到死臭味。</a:t>
            </a:r>
          </a:p>
          <a:p>
            <a:r>
              <a:rPr lang="zh-TW" altLang="en-US" dirty="0" smtClean="0"/>
              <a:t>也許我們會說，為什麼聞不出這個死臭的味道來？這就是因為我們也是一個死了的人，我們的身上也有這一種死的臭味，所以你就聞不出別人死臭的味道來。今天報紙上許多淫污的記載，許多不堪入目的廣告，人卻不以為污穢，聞不出那個死的臭味。這就證明我們都是死人，都早已被死的臭味薰透了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510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死了的人，第三個特點就是：埋了。</a:t>
            </a:r>
          </a:p>
          <a:p>
            <a:r>
              <a:rPr lang="zh-TW" altLang="en-US" dirty="0" smtClean="0"/>
              <a:t>約翰福音這裡說，那個死人拉撒路，已經埋在墳墓裡了。人死了，總是要埋的，什麼叫作埋呢？埋就是陷在一種事物裡面，而無法自拔。埋就是不由得自己，落到一種境地，而不能出來。今天的世人，有的是埋在他們的情欲裡面，有的是埋在他們的嗜好裡面，有的是埋在吃喝裡面，有的是埋在嫖賭裡面，有的是埋在電完裡面。今天那一個人不是埋在一種墳墓裡面？可說今天每一個人都有他的墳墓，都深深的陷在、埋在他自己的墳墓裡面。當日那個死人拉撒路，埋在墳墓裡不過四天。但是，今天有的人埋在他的嗜好裡，竟有幾十年之久。有的人埋在賭場，半生年日，一直欲脫無能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510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死了的人，還有第四個特點，就是：捆綁。</a:t>
            </a:r>
          </a:p>
          <a:p>
            <a:r>
              <a:rPr lang="zh-TW" altLang="en-US" dirty="0" smtClean="0"/>
              <a:t>埋是說我們不能脫離，而捆綁乃是說我們不能行動，沒有自由。我們若要看今天世人的光景，是不是死了，就可以看他們是不是自由的，是不是能行動的。今天的世人是不自由的，滿身都是捆綁。有的人是受私欲的捆綁，有的人是受愛好的捆綁。無論那一種捆綁，在人身上都是叫人不自由的，也都是人所不能脫去的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510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人身上這許多死的特點和光景，都證明說，人實在是死了的。死了的人需要什麼？需要醫治麼？醫治沒有用。需要修改麼？修改更沒有用。這樣死了的人，所需要的乃是一個生命的復活，因為他的難處是死亡。醫治不能解決死亡，修改也不能解決死亡。惟有生命，惟有復活，才能解決死亡。所以死了的人所需要的，乃是一個生命進到他裡面，叫他能夠活過來。這個才是死了的人所基本需要的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116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約翰福音在這裡描寫給我們看見，拉撒路已經死了！若僅是病了，還有希望。現在已經死了，還有什麼希望！就在這種死蔭籠罩，失望絕望的情景之下，主耶穌出乎人意料之外，告訴那死人的姐姐馬大，說，“我是復活，我也是生命。”在這裡，主耶穌就清楚啟示我們，祂就是死了的人所需要的生命和</a:t>
            </a:r>
            <a:r>
              <a:rPr lang="zh-TW" altLang="en-US" dirty="0" smtClean="0"/>
              <a:t>復活。</a:t>
            </a:r>
            <a:endParaRPr lang="en-US" altLang="zh-TW" dirty="0" smtClean="0"/>
          </a:p>
          <a:p>
            <a:r>
              <a:rPr lang="zh-TW" altLang="en-US" dirty="0" smtClean="0"/>
              <a:t>我們</a:t>
            </a:r>
            <a:r>
              <a:rPr lang="zh-TW" altLang="en-US" dirty="0" smtClean="0"/>
              <a:t>這些死了的世人，所需要的生命和復活，就是祂自己。祂自己就是生命，也就是復活。所以祂能叫我們得到生命和復活，祂能解決我們死的難處。祂自己就是我們所需要的生命，祂自己就是我們所需要的復活。惟有祂能應付我們這些死人的需要。祂要進到我們裡面，作我們復活的生命。祂一進到我們裡面，作了我們復活的生命，就在我們裡面顯出祂復活的大能，祂生命的大能，叫我們出死入生，而復活了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約翰十一章這裡告訴我們，主當日叫拉撒路復活，乃是藉著對他說話，向他發聲。這是表明主復活的生命進到人裡面，使人得著復活，乃是藉著祂的話。祂的話，也就是祂的聲音。祂復活的生命，是藏在祂的話，祂的聲音裡面。祂的話，祂的聲音裡頭，有祂復活的生命。祂這個話，祂這個聲音，也就是福音，也就是聖經裡的話，也就是祂自己所說的話。祂這個話一碰到人裡頭的死亡，就有一個生命的能力，一個復活的大能，能把人這個死亡吞滅了，而叫人活過來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約翰五章二十五節說，死人聽見神兒子的聲音，就要活了。那一天，拉撒路就是聽見主說“拉撒路出來”那句話，那個聲音，而活了。聖經中有好多主的話，這篇福音的話也都是主的聲音；親愛的朋友，你若肯聽，一聽你就活了。就如主耶穌在約翰五章二十四節所說，“那聽我話，又信差我來者的，就有永遠的生命，不至於受審判，乃是已經出死入生了；”。 這樣的話，我們若肯聽，就必得著主復活的生命，而活過來。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300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每一個聽見主話的人，自己都得負一點責任。你看拉撒路，主說，拉撒路出來，他要負一個責任，就是出來。他聽見了主的話，他就要出來。照樣，我們聽見主的話，也就要相信。</a:t>
            </a:r>
          </a:p>
          <a:p>
            <a:r>
              <a:rPr lang="zh-TW" altLang="en-US" dirty="0" smtClean="0"/>
              <a:t>不只如此，也需要別人幫忙。那天拉撒路從墳墓裡出來了，手腳還裹著布，主就叫人為他解開。這是別人的幫忙。</a:t>
            </a:r>
          </a:p>
          <a:p>
            <a:r>
              <a:rPr lang="zh-TW" altLang="en-US" dirty="0" smtClean="0"/>
              <a:t>所以這裡共有三個步驟：一個步驟是主說話，主發聲，那是主作的。還有一個步驟，是我們要走出來，要相信主的話，這是我們自己要負責的。第三個步驟，是別人來幫忙，要為我們解開捆綁，，這是別人該作的。</a:t>
            </a:r>
          </a:p>
          <a:p>
            <a:r>
              <a:rPr lang="zh-TW" altLang="en-US" dirty="0" smtClean="0"/>
              <a:t>我們有為您預備受浸，幫您解開綑綁，使我們</a:t>
            </a:r>
            <a:r>
              <a:rPr lang="en-US" altLang="zh-TW" dirty="0" smtClean="0"/>
              <a:t>”</a:t>
            </a:r>
            <a:r>
              <a:rPr lang="zh-TW" altLang="en-US" dirty="0" smtClean="0"/>
              <a:t>藉著浸入死，和祂一同埋葬，好叫我們在生命的新樣中生活行動，像基督藉著父的榮耀，從死人中復活一樣。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現在您就可以受浸，過一個出死入生人生。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F868B-B8BB-49BF-89C2-26DB6A35BB3A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11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42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00ADB0C-2272-4826-B22F-D52C2960AF30}" type="datetimeFigureOut">
              <a:rPr lang="zh-TW" altLang="en-US" smtClean="0"/>
              <a:t>2015/2/19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D3AD837-C9F1-4F6F-B24A-4DDFAA88656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000" b="1" dirty="0" smtClean="0">
                <a:solidFill>
                  <a:srgbClr val="FFFF00"/>
                </a:solidFill>
              </a:rPr>
              <a:t>出死入生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11141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411560" y="3284984"/>
            <a:ext cx="6400800" cy="2304256"/>
          </a:xfrm>
        </p:spPr>
        <p:txBody>
          <a:bodyPr>
            <a:noAutofit/>
          </a:bodyPr>
          <a:lstStyle/>
          <a:p>
            <a:r>
              <a:rPr lang="en-US" altLang="zh-TW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1.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聽主說話</a:t>
            </a:r>
            <a:r>
              <a:rPr lang="zh-TW" altLang="en-US" sz="4000" b="1" dirty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 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                           約</a:t>
            </a:r>
            <a:r>
              <a:rPr lang="en-US" altLang="zh-TW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11:43</a:t>
            </a:r>
            <a:r>
              <a:rPr lang="zh-TW" altLang="en-US" sz="4000" b="1" dirty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　說了這話，就大聲喊著說，拉撒路，出來！</a:t>
            </a: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FF00"/>
                </a:solidFill>
              </a:rPr>
              <a:t>現在你該作什</a:t>
            </a:r>
            <a:r>
              <a:rPr lang="zh-TW" altLang="en-US" b="1" dirty="0" smtClean="0">
                <a:solidFill>
                  <a:srgbClr val="FFFF00"/>
                </a:solidFill>
              </a:rPr>
              <a:t>麽</a:t>
            </a:r>
            <a:endParaRPr lang="zh-TW" altLang="en-US" dirty="0"/>
          </a:p>
        </p:txBody>
      </p:sp>
      <p:sp>
        <p:nvSpPr>
          <p:cNvPr id="6" name="副標題 4"/>
          <p:cNvSpPr txBox="1">
            <a:spLocks/>
          </p:cNvSpPr>
          <p:nvPr/>
        </p:nvSpPr>
        <p:spPr>
          <a:xfrm>
            <a:off x="1619672" y="3212976"/>
            <a:ext cx="6624736" cy="230425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000" b="1" dirty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2</a:t>
            </a:r>
            <a:r>
              <a:rPr lang="en-US" altLang="zh-TW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.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走出來</a:t>
            </a:r>
            <a:endParaRPr lang="en-US" altLang="zh-TW" sz="4000" b="1" dirty="0" smtClean="0">
              <a:ln w="3175">
                <a:solidFill>
                  <a:schemeClr val="tx1"/>
                </a:solidFill>
              </a:ln>
              <a:solidFill>
                <a:srgbClr val="FF3B3B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+mj-ea"/>
              <a:ea typeface="+mj-ea"/>
            </a:endParaRPr>
          </a:p>
          <a:p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約</a:t>
            </a:r>
            <a:r>
              <a:rPr lang="en-US" altLang="zh-TW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11:44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上  那死人就出來了，手腳裹著布，臉上包著手巾。</a:t>
            </a:r>
            <a:endParaRPr lang="zh-TW" altLang="en-US" sz="4000" b="1" dirty="0">
              <a:ln w="3175">
                <a:solidFill>
                  <a:schemeClr val="tx1"/>
                </a:solidFill>
              </a:ln>
              <a:solidFill>
                <a:srgbClr val="FF3B3B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+mj-ea"/>
              <a:ea typeface="+mj-ea"/>
            </a:endParaRPr>
          </a:p>
        </p:txBody>
      </p:sp>
      <p:sp>
        <p:nvSpPr>
          <p:cNvPr id="7" name="副標題 4"/>
          <p:cNvSpPr txBox="1">
            <a:spLocks/>
          </p:cNvSpPr>
          <p:nvPr/>
        </p:nvSpPr>
        <p:spPr>
          <a:xfrm>
            <a:off x="1547664" y="3284984"/>
            <a:ext cx="6840760" cy="187220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               </a:t>
            </a:r>
            <a:r>
              <a:rPr lang="en-US" altLang="zh-TW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3.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解開綑綁                              約</a:t>
            </a:r>
            <a:r>
              <a:rPr lang="en-US" altLang="zh-TW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11:44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下  耶穌</a:t>
            </a:r>
            <a:r>
              <a:rPr lang="zh-TW" altLang="en-US" sz="4000" b="1" dirty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對他們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說，解開</a:t>
            </a:r>
            <a:r>
              <a:rPr lang="zh-TW" altLang="en-US" sz="4000" b="1" dirty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，讓他走。</a:t>
            </a:r>
          </a:p>
        </p:txBody>
      </p:sp>
      <p:sp>
        <p:nvSpPr>
          <p:cNvPr id="8" name="副標題 4"/>
          <p:cNvSpPr txBox="1">
            <a:spLocks/>
          </p:cNvSpPr>
          <p:nvPr/>
        </p:nvSpPr>
        <p:spPr>
          <a:xfrm>
            <a:off x="1331640" y="3212976"/>
            <a:ext cx="6840760" cy="187220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羅</a:t>
            </a:r>
            <a:r>
              <a:rPr lang="en-US" altLang="zh-TW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6:4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   所以我們藉著</a:t>
            </a:r>
            <a:r>
              <a:rPr lang="zh-TW" altLang="en-US" sz="4000" b="1" dirty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浸入死，和祂一同埋葬，好叫我們在生命的新樣中生活行動，像</a:t>
            </a:r>
            <a:r>
              <a:rPr lang="zh-TW" altLang="en-US" sz="4000" b="1" dirty="0" smtClean="0">
                <a:ln w="3175">
                  <a:solidFill>
                    <a:schemeClr val="tx1"/>
                  </a:solidFill>
                </a:ln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基督藉著父的榮耀，從死人中復活一樣。</a:t>
            </a:r>
            <a:endParaRPr lang="zh-TW" altLang="en-US" sz="4000" b="1" dirty="0">
              <a:ln w="3175">
                <a:solidFill>
                  <a:schemeClr val="tx1"/>
                </a:solidFill>
              </a:ln>
              <a:solidFill>
                <a:srgbClr val="FF3B3B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5500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6" grpId="0"/>
      <p:bldP spid="6" grpId="1"/>
      <p:bldP spid="7" grpId="0"/>
      <p:bldP spid="7" grpId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takungpao.com/2013/0207/20130207093541724.jp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05" y="32461"/>
            <a:ext cx="9144000" cy="687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0"/>
            <a:ext cx="7467600" cy="620688"/>
          </a:xfrm>
        </p:spPr>
        <p:txBody>
          <a:bodyPr>
            <a:normAutofit/>
          </a:bodyPr>
          <a:lstStyle/>
          <a:p>
            <a:pPr algn="ctr"/>
            <a:r>
              <a:rPr lang="zh-TW" altLang="en-US" sz="3000" b="1" dirty="0" smtClean="0">
                <a:solidFill>
                  <a:schemeClr val="tx2">
                    <a:lumMod val="50000"/>
                  </a:schemeClr>
                </a:solidFill>
                <a:latin typeface="+mj-ea"/>
              </a:rPr>
              <a:t>詩歌</a:t>
            </a:r>
            <a:r>
              <a:rPr lang="en-US" altLang="zh-TW" sz="3000" b="1" dirty="0" smtClean="0">
                <a:solidFill>
                  <a:schemeClr val="tx2">
                    <a:lumMod val="50000"/>
                  </a:schemeClr>
                </a:solidFill>
                <a:latin typeface="+mj-ea"/>
              </a:rPr>
              <a:t>695</a:t>
            </a:r>
            <a:r>
              <a:rPr lang="zh-TW" altLang="en-US" sz="3000" b="1" dirty="0" smtClean="0">
                <a:solidFill>
                  <a:schemeClr val="tx2">
                    <a:lumMod val="50000"/>
                  </a:schemeClr>
                </a:solidFill>
                <a:latin typeface="+mj-ea"/>
              </a:rPr>
              <a:t>首</a:t>
            </a:r>
            <a:endParaRPr lang="zh-TW" altLang="en-US" sz="3000" b="1" dirty="0">
              <a:solidFill>
                <a:schemeClr val="tx2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24205" y="1296143"/>
            <a:ext cx="438018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ea"/>
                <a:ea typeface="+mj-ea"/>
              </a:rPr>
              <a:t>～第一節～</a:t>
            </a:r>
            <a:endParaRPr lang="en-US" altLang="zh-TW" sz="2800" b="1" dirty="0" smtClean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+mj-ea"/>
              <a:ea typeface="+mj-ea"/>
            </a:endParaRPr>
          </a:p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救主</a:t>
            </a:r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為我死，何等的奇妙</a:t>
            </a:r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28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我本該定罪，祂使我逍遙；</a:t>
            </a:r>
          </a:p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再三的說：人若是信靠，</a:t>
            </a:r>
          </a:p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已經</a:t>
            </a:r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出死入生</a:t>
            </a:r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28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52528" y="1268760"/>
            <a:ext cx="436726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～第二節～</a:t>
            </a:r>
            <a:endParaRPr lang="en-US" altLang="zh-TW" sz="2800" b="1" dirty="0" smtClean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一切</a:t>
            </a:r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的虧欠，祂替我還清；</a:t>
            </a:r>
          </a:p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一切</a:t>
            </a:r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的污穢，祂替我洗淨；</a:t>
            </a:r>
          </a:p>
          <a:p>
            <a:pPr algn="ctr"/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特意的說：人若信祂名，</a:t>
            </a:r>
          </a:p>
          <a:p>
            <a:pPr algn="ctr"/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已</a:t>
            </a:r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zh-TW" altLang="en-US" sz="28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出死入生</a:t>
            </a:r>
          </a:p>
        </p:txBody>
      </p:sp>
      <p:sp>
        <p:nvSpPr>
          <p:cNvPr id="4" name="矩形 3"/>
          <p:cNvSpPr/>
          <p:nvPr/>
        </p:nvSpPr>
        <p:spPr>
          <a:xfrm>
            <a:off x="2051720" y="3696800"/>
            <a:ext cx="51125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（副）真福音，真福音，</a:t>
            </a:r>
          </a:p>
          <a:p>
            <a:pPr algn="ctr"/>
            <a:r>
              <a:rPr lang="zh-TW" altLang="en-US" sz="32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你們快來聽！</a:t>
            </a:r>
          </a:p>
          <a:p>
            <a:pPr algn="ctr"/>
            <a:r>
              <a:rPr lang="zh-TW" altLang="en-US" sz="32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真福音，真福音，</a:t>
            </a:r>
          </a:p>
          <a:p>
            <a:pPr algn="ctr"/>
            <a:r>
              <a:rPr lang="zh-TW" altLang="en-US" sz="32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基督已講明：</a:t>
            </a:r>
          </a:p>
          <a:p>
            <a:pPr algn="ctr"/>
            <a:r>
              <a:rPr lang="zh-TW" altLang="en-US" sz="32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人若肯相信神兒子的名，</a:t>
            </a:r>
          </a:p>
          <a:p>
            <a:pPr algn="ctr"/>
            <a:r>
              <a:rPr lang="zh-TW" altLang="en-US" sz="32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已經出死入生！</a:t>
            </a:r>
          </a:p>
        </p:txBody>
      </p:sp>
    </p:spTree>
    <p:extLst>
      <p:ext uri="{BB962C8B-B14F-4D97-AF65-F5344CB8AC3E}">
        <p14:creationId xmlns:p14="http://schemas.microsoft.com/office/powerpoint/2010/main" val="264237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500" dirty="0" smtClean="0"/>
              <a:t>聖經中描繪死人的特點</a:t>
            </a:r>
            <a:endParaRPr lang="zh-TW" altLang="en-US" sz="4500" dirty="0"/>
          </a:p>
        </p:txBody>
      </p:sp>
    </p:spTree>
    <p:extLst>
      <p:ext uri="{BB962C8B-B14F-4D97-AF65-F5344CB8AC3E}">
        <p14:creationId xmlns:p14="http://schemas.microsoft.com/office/powerpoint/2010/main" val="86967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81" b="940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43"/>
          <a:stretch/>
        </p:blipFill>
        <p:spPr bwMode="auto">
          <a:xfrm>
            <a:off x="104444" y="3354932"/>
            <a:ext cx="8832982" cy="3366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103" y="312738"/>
            <a:ext cx="7135961" cy="1368152"/>
          </a:xfrm>
        </p:spPr>
        <p:txBody>
          <a:bodyPr>
            <a:no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耶穌就明明的告訴他們說，拉撒</a:t>
            </a:r>
            <a:r>
              <a:rPr lang="zh-TW" altLang="en-US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zh-TW" altLang="en-US" b="1" dirty="0" smtClean="0"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死</a:t>
            </a:r>
            <a:r>
              <a:rPr lang="zh-TW" altLang="en-US" b="1" dirty="0"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。   </a:t>
            </a:r>
            <a:r>
              <a:rPr lang="zh-TW" altLang="en-US" sz="2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11:14</a:t>
            </a:r>
            <a:r>
              <a:rPr lang="zh-TW" altLang="en-US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zh-TW" altLang="en-US" b="1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60375" y="1671033"/>
            <a:ext cx="8360097" cy="1323439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</a:pPr>
            <a:r>
              <a:rPr lang="zh-TW" altLang="en-US" sz="4000" b="1" dirty="0">
                <a:solidFill>
                  <a:srgbClr val="66FFFF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照聖經看，死這件事共有三個意義：第一個意義，是</a:t>
            </a:r>
            <a:r>
              <a:rPr lang="zh-TW" altLang="en-US" sz="4000" b="1" dirty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失去了功用</a:t>
            </a:r>
            <a:r>
              <a:rPr lang="zh-TW" altLang="en-US" sz="4000" b="1" dirty="0">
                <a:solidFill>
                  <a:srgbClr val="66FFFF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。</a:t>
            </a:r>
          </a:p>
        </p:txBody>
      </p:sp>
      <p:sp>
        <p:nvSpPr>
          <p:cNvPr id="5" name="AutoShape 2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" name="AutoShape 4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434994" y="2961624"/>
            <a:ext cx="8360097" cy="661719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</a:pPr>
            <a:r>
              <a:rPr lang="zh-TW" altLang="en-US" sz="4000" b="1" dirty="0" smtClean="0">
                <a:solidFill>
                  <a:srgbClr val="66FFFF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死的</a:t>
            </a:r>
            <a:r>
              <a:rPr lang="zh-TW" altLang="en-US" sz="4000" b="1" dirty="0">
                <a:solidFill>
                  <a:srgbClr val="66FFFF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第二個意義，就是</a:t>
            </a:r>
            <a:r>
              <a:rPr lang="zh-TW" altLang="en-US" sz="4000" b="1" dirty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沒有感覺</a:t>
            </a:r>
            <a:r>
              <a:rPr lang="zh-TW" altLang="en-US" sz="4000" b="1" dirty="0">
                <a:solidFill>
                  <a:srgbClr val="66FFFF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。</a:t>
            </a:r>
          </a:p>
        </p:txBody>
      </p:sp>
      <p:sp>
        <p:nvSpPr>
          <p:cNvPr id="8" name="矩形 7"/>
          <p:cNvSpPr/>
          <p:nvPr/>
        </p:nvSpPr>
        <p:spPr>
          <a:xfrm>
            <a:off x="460375" y="3623343"/>
            <a:ext cx="7879080" cy="707886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</a:pPr>
            <a:r>
              <a:rPr lang="zh-TW" altLang="en-US" sz="4000" b="1" dirty="0">
                <a:solidFill>
                  <a:srgbClr val="66FFFF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死的第三個意義，就是</a:t>
            </a:r>
            <a:r>
              <a:rPr lang="zh-TW" altLang="en-US" sz="4000" b="1" dirty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軟弱無能</a:t>
            </a:r>
            <a:r>
              <a:rPr lang="zh-TW" altLang="en-US" sz="4000" b="1" dirty="0">
                <a:solidFill>
                  <a:srgbClr val="66FFFF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7140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  <p:bldP spid="10" grpId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81" b="940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43"/>
          <a:stretch/>
        </p:blipFill>
        <p:spPr bwMode="auto">
          <a:xfrm>
            <a:off x="131506" y="3087294"/>
            <a:ext cx="8832982" cy="3366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7634659" cy="936104"/>
          </a:xfrm>
        </p:spPr>
        <p:txBody>
          <a:bodyPr>
            <a:no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阿，他已經</a:t>
            </a:r>
            <a:r>
              <a:rPr lang="zh-TW" altLang="en-US" b="1" dirty="0">
                <a:solidFill>
                  <a:srgbClr val="FF3B3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臭了</a:t>
            </a:r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11:39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24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AutoShape 2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" name="AutoShape 4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" name="手繪多邊形 8"/>
          <p:cNvSpPr/>
          <p:nvPr/>
        </p:nvSpPr>
        <p:spPr>
          <a:xfrm>
            <a:off x="4786670" y="2132856"/>
            <a:ext cx="717855" cy="1516566"/>
          </a:xfrm>
          <a:custGeom>
            <a:avLst/>
            <a:gdLst>
              <a:gd name="connsiteX0" fmla="*/ 115690 w 717855"/>
              <a:gd name="connsiteY0" fmla="*/ 1516566 h 1516566"/>
              <a:gd name="connsiteX1" fmla="*/ 26480 w 717855"/>
              <a:gd name="connsiteY1" fmla="*/ 1405053 h 1516566"/>
              <a:gd name="connsiteX2" fmla="*/ 26480 w 717855"/>
              <a:gd name="connsiteY2" fmla="*/ 1115122 h 1516566"/>
              <a:gd name="connsiteX3" fmla="*/ 115690 w 717855"/>
              <a:gd name="connsiteY3" fmla="*/ 1092819 h 1516566"/>
              <a:gd name="connsiteX4" fmla="*/ 182597 w 717855"/>
              <a:gd name="connsiteY4" fmla="*/ 1070517 h 1516566"/>
              <a:gd name="connsiteX5" fmla="*/ 249504 w 717855"/>
              <a:gd name="connsiteY5" fmla="*/ 1025912 h 1516566"/>
              <a:gd name="connsiteX6" fmla="*/ 450226 w 717855"/>
              <a:gd name="connsiteY6" fmla="*/ 981307 h 1516566"/>
              <a:gd name="connsiteX7" fmla="*/ 517134 w 717855"/>
              <a:gd name="connsiteY7" fmla="*/ 936702 h 1516566"/>
              <a:gd name="connsiteX8" fmla="*/ 584041 w 717855"/>
              <a:gd name="connsiteY8" fmla="*/ 713678 h 1516566"/>
              <a:gd name="connsiteX9" fmla="*/ 517134 w 717855"/>
              <a:gd name="connsiteY9" fmla="*/ 535258 h 1516566"/>
              <a:gd name="connsiteX10" fmla="*/ 450226 w 717855"/>
              <a:gd name="connsiteY10" fmla="*/ 490653 h 1516566"/>
              <a:gd name="connsiteX11" fmla="*/ 383319 w 717855"/>
              <a:gd name="connsiteY11" fmla="*/ 423746 h 1516566"/>
              <a:gd name="connsiteX12" fmla="*/ 361016 w 717855"/>
              <a:gd name="connsiteY12" fmla="*/ 356839 h 1516566"/>
              <a:gd name="connsiteX13" fmla="*/ 383319 w 717855"/>
              <a:gd name="connsiteY13" fmla="*/ 289931 h 1516566"/>
              <a:gd name="connsiteX14" fmla="*/ 539436 w 717855"/>
              <a:gd name="connsiteY14" fmla="*/ 223024 h 1516566"/>
              <a:gd name="connsiteX15" fmla="*/ 673251 w 717855"/>
              <a:gd name="connsiteY15" fmla="*/ 133814 h 1516566"/>
              <a:gd name="connsiteX16" fmla="*/ 717855 w 717855"/>
              <a:gd name="connsiteY16" fmla="*/ 0 h 1516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7855" h="1516566">
                <a:moveTo>
                  <a:pt x="115690" y="1516566"/>
                </a:moveTo>
                <a:cubicBezTo>
                  <a:pt x="85953" y="1479395"/>
                  <a:pt x="51709" y="1445419"/>
                  <a:pt x="26480" y="1405053"/>
                </a:cubicBezTo>
                <a:cubicBezTo>
                  <a:pt x="-20455" y="1329958"/>
                  <a:pt x="5032" y="1162307"/>
                  <a:pt x="26480" y="1115122"/>
                </a:cubicBezTo>
                <a:cubicBezTo>
                  <a:pt x="39164" y="1087218"/>
                  <a:pt x="86217" y="1101240"/>
                  <a:pt x="115690" y="1092819"/>
                </a:cubicBezTo>
                <a:cubicBezTo>
                  <a:pt x="138294" y="1086361"/>
                  <a:pt x="160295" y="1077951"/>
                  <a:pt x="182597" y="1070517"/>
                </a:cubicBezTo>
                <a:cubicBezTo>
                  <a:pt x="204899" y="1055649"/>
                  <a:pt x="224867" y="1036471"/>
                  <a:pt x="249504" y="1025912"/>
                </a:cubicBezTo>
                <a:cubicBezTo>
                  <a:pt x="277058" y="1014103"/>
                  <a:pt x="430386" y="985275"/>
                  <a:pt x="450226" y="981307"/>
                </a:cubicBezTo>
                <a:cubicBezTo>
                  <a:pt x="472529" y="966439"/>
                  <a:pt x="502928" y="959432"/>
                  <a:pt x="517134" y="936702"/>
                </a:cubicBezTo>
                <a:cubicBezTo>
                  <a:pt x="539755" y="900508"/>
                  <a:pt x="570984" y="765903"/>
                  <a:pt x="584041" y="713678"/>
                </a:cubicBezTo>
                <a:cubicBezTo>
                  <a:pt x="569036" y="653659"/>
                  <a:pt x="558784" y="585238"/>
                  <a:pt x="517134" y="535258"/>
                </a:cubicBezTo>
                <a:cubicBezTo>
                  <a:pt x="499974" y="514666"/>
                  <a:pt x="470818" y="507813"/>
                  <a:pt x="450226" y="490653"/>
                </a:cubicBezTo>
                <a:cubicBezTo>
                  <a:pt x="425996" y="470461"/>
                  <a:pt x="405621" y="446048"/>
                  <a:pt x="383319" y="423746"/>
                </a:cubicBezTo>
                <a:cubicBezTo>
                  <a:pt x="375885" y="401444"/>
                  <a:pt x="361016" y="380348"/>
                  <a:pt x="361016" y="356839"/>
                </a:cubicBezTo>
                <a:cubicBezTo>
                  <a:pt x="361016" y="333330"/>
                  <a:pt x="366695" y="306554"/>
                  <a:pt x="383319" y="289931"/>
                </a:cubicBezTo>
                <a:cubicBezTo>
                  <a:pt x="439148" y="234102"/>
                  <a:pt x="479461" y="256344"/>
                  <a:pt x="539436" y="223024"/>
                </a:cubicBezTo>
                <a:cubicBezTo>
                  <a:pt x="586298" y="196989"/>
                  <a:pt x="673251" y="133814"/>
                  <a:pt x="673251" y="133814"/>
                </a:cubicBezTo>
                <a:lnTo>
                  <a:pt x="717855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手繪多邊形 13"/>
          <p:cNvSpPr/>
          <p:nvPr/>
        </p:nvSpPr>
        <p:spPr>
          <a:xfrm>
            <a:off x="5004048" y="2200466"/>
            <a:ext cx="717855" cy="1516566"/>
          </a:xfrm>
          <a:custGeom>
            <a:avLst/>
            <a:gdLst>
              <a:gd name="connsiteX0" fmla="*/ 115690 w 717855"/>
              <a:gd name="connsiteY0" fmla="*/ 1516566 h 1516566"/>
              <a:gd name="connsiteX1" fmla="*/ 26480 w 717855"/>
              <a:gd name="connsiteY1" fmla="*/ 1405053 h 1516566"/>
              <a:gd name="connsiteX2" fmla="*/ 26480 w 717855"/>
              <a:gd name="connsiteY2" fmla="*/ 1115122 h 1516566"/>
              <a:gd name="connsiteX3" fmla="*/ 115690 w 717855"/>
              <a:gd name="connsiteY3" fmla="*/ 1092819 h 1516566"/>
              <a:gd name="connsiteX4" fmla="*/ 182597 w 717855"/>
              <a:gd name="connsiteY4" fmla="*/ 1070517 h 1516566"/>
              <a:gd name="connsiteX5" fmla="*/ 249504 w 717855"/>
              <a:gd name="connsiteY5" fmla="*/ 1025912 h 1516566"/>
              <a:gd name="connsiteX6" fmla="*/ 450226 w 717855"/>
              <a:gd name="connsiteY6" fmla="*/ 981307 h 1516566"/>
              <a:gd name="connsiteX7" fmla="*/ 517134 w 717855"/>
              <a:gd name="connsiteY7" fmla="*/ 936702 h 1516566"/>
              <a:gd name="connsiteX8" fmla="*/ 584041 w 717855"/>
              <a:gd name="connsiteY8" fmla="*/ 713678 h 1516566"/>
              <a:gd name="connsiteX9" fmla="*/ 517134 w 717855"/>
              <a:gd name="connsiteY9" fmla="*/ 535258 h 1516566"/>
              <a:gd name="connsiteX10" fmla="*/ 450226 w 717855"/>
              <a:gd name="connsiteY10" fmla="*/ 490653 h 1516566"/>
              <a:gd name="connsiteX11" fmla="*/ 383319 w 717855"/>
              <a:gd name="connsiteY11" fmla="*/ 423746 h 1516566"/>
              <a:gd name="connsiteX12" fmla="*/ 361016 w 717855"/>
              <a:gd name="connsiteY12" fmla="*/ 356839 h 1516566"/>
              <a:gd name="connsiteX13" fmla="*/ 383319 w 717855"/>
              <a:gd name="connsiteY13" fmla="*/ 289931 h 1516566"/>
              <a:gd name="connsiteX14" fmla="*/ 539436 w 717855"/>
              <a:gd name="connsiteY14" fmla="*/ 223024 h 1516566"/>
              <a:gd name="connsiteX15" fmla="*/ 673251 w 717855"/>
              <a:gd name="connsiteY15" fmla="*/ 133814 h 1516566"/>
              <a:gd name="connsiteX16" fmla="*/ 717855 w 717855"/>
              <a:gd name="connsiteY16" fmla="*/ 0 h 1516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7855" h="1516566">
                <a:moveTo>
                  <a:pt x="115690" y="1516566"/>
                </a:moveTo>
                <a:cubicBezTo>
                  <a:pt x="85953" y="1479395"/>
                  <a:pt x="51709" y="1445419"/>
                  <a:pt x="26480" y="1405053"/>
                </a:cubicBezTo>
                <a:cubicBezTo>
                  <a:pt x="-20455" y="1329958"/>
                  <a:pt x="5032" y="1162307"/>
                  <a:pt x="26480" y="1115122"/>
                </a:cubicBezTo>
                <a:cubicBezTo>
                  <a:pt x="39164" y="1087218"/>
                  <a:pt x="86217" y="1101240"/>
                  <a:pt x="115690" y="1092819"/>
                </a:cubicBezTo>
                <a:cubicBezTo>
                  <a:pt x="138294" y="1086361"/>
                  <a:pt x="160295" y="1077951"/>
                  <a:pt x="182597" y="1070517"/>
                </a:cubicBezTo>
                <a:cubicBezTo>
                  <a:pt x="204899" y="1055649"/>
                  <a:pt x="224867" y="1036471"/>
                  <a:pt x="249504" y="1025912"/>
                </a:cubicBezTo>
                <a:cubicBezTo>
                  <a:pt x="277058" y="1014103"/>
                  <a:pt x="430386" y="985275"/>
                  <a:pt x="450226" y="981307"/>
                </a:cubicBezTo>
                <a:cubicBezTo>
                  <a:pt x="472529" y="966439"/>
                  <a:pt x="502928" y="959432"/>
                  <a:pt x="517134" y="936702"/>
                </a:cubicBezTo>
                <a:cubicBezTo>
                  <a:pt x="539755" y="900508"/>
                  <a:pt x="570984" y="765903"/>
                  <a:pt x="584041" y="713678"/>
                </a:cubicBezTo>
                <a:cubicBezTo>
                  <a:pt x="569036" y="653659"/>
                  <a:pt x="558784" y="585238"/>
                  <a:pt x="517134" y="535258"/>
                </a:cubicBezTo>
                <a:cubicBezTo>
                  <a:pt x="499974" y="514666"/>
                  <a:pt x="470818" y="507813"/>
                  <a:pt x="450226" y="490653"/>
                </a:cubicBezTo>
                <a:cubicBezTo>
                  <a:pt x="425996" y="470461"/>
                  <a:pt x="405621" y="446048"/>
                  <a:pt x="383319" y="423746"/>
                </a:cubicBezTo>
                <a:cubicBezTo>
                  <a:pt x="375885" y="401444"/>
                  <a:pt x="361016" y="380348"/>
                  <a:pt x="361016" y="356839"/>
                </a:cubicBezTo>
                <a:cubicBezTo>
                  <a:pt x="361016" y="333330"/>
                  <a:pt x="366695" y="306554"/>
                  <a:pt x="383319" y="289931"/>
                </a:cubicBezTo>
                <a:cubicBezTo>
                  <a:pt x="439148" y="234102"/>
                  <a:pt x="479461" y="256344"/>
                  <a:pt x="539436" y="223024"/>
                </a:cubicBezTo>
                <a:cubicBezTo>
                  <a:pt x="586298" y="196989"/>
                  <a:pt x="673251" y="133814"/>
                  <a:pt x="673251" y="133814"/>
                </a:cubicBezTo>
                <a:lnTo>
                  <a:pt x="717855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手繪多邊形 14"/>
          <p:cNvSpPr/>
          <p:nvPr/>
        </p:nvSpPr>
        <p:spPr>
          <a:xfrm>
            <a:off x="5220072" y="2272474"/>
            <a:ext cx="717855" cy="1516566"/>
          </a:xfrm>
          <a:custGeom>
            <a:avLst/>
            <a:gdLst>
              <a:gd name="connsiteX0" fmla="*/ 115690 w 717855"/>
              <a:gd name="connsiteY0" fmla="*/ 1516566 h 1516566"/>
              <a:gd name="connsiteX1" fmla="*/ 26480 w 717855"/>
              <a:gd name="connsiteY1" fmla="*/ 1405053 h 1516566"/>
              <a:gd name="connsiteX2" fmla="*/ 26480 w 717855"/>
              <a:gd name="connsiteY2" fmla="*/ 1115122 h 1516566"/>
              <a:gd name="connsiteX3" fmla="*/ 115690 w 717855"/>
              <a:gd name="connsiteY3" fmla="*/ 1092819 h 1516566"/>
              <a:gd name="connsiteX4" fmla="*/ 182597 w 717855"/>
              <a:gd name="connsiteY4" fmla="*/ 1070517 h 1516566"/>
              <a:gd name="connsiteX5" fmla="*/ 249504 w 717855"/>
              <a:gd name="connsiteY5" fmla="*/ 1025912 h 1516566"/>
              <a:gd name="connsiteX6" fmla="*/ 450226 w 717855"/>
              <a:gd name="connsiteY6" fmla="*/ 981307 h 1516566"/>
              <a:gd name="connsiteX7" fmla="*/ 517134 w 717855"/>
              <a:gd name="connsiteY7" fmla="*/ 936702 h 1516566"/>
              <a:gd name="connsiteX8" fmla="*/ 584041 w 717855"/>
              <a:gd name="connsiteY8" fmla="*/ 713678 h 1516566"/>
              <a:gd name="connsiteX9" fmla="*/ 517134 w 717855"/>
              <a:gd name="connsiteY9" fmla="*/ 535258 h 1516566"/>
              <a:gd name="connsiteX10" fmla="*/ 450226 w 717855"/>
              <a:gd name="connsiteY10" fmla="*/ 490653 h 1516566"/>
              <a:gd name="connsiteX11" fmla="*/ 383319 w 717855"/>
              <a:gd name="connsiteY11" fmla="*/ 423746 h 1516566"/>
              <a:gd name="connsiteX12" fmla="*/ 361016 w 717855"/>
              <a:gd name="connsiteY12" fmla="*/ 356839 h 1516566"/>
              <a:gd name="connsiteX13" fmla="*/ 383319 w 717855"/>
              <a:gd name="connsiteY13" fmla="*/ 289931 h 1516566"/>
              <a:gd name="connsiteX14" fmla="*/ 539436 w 717855"/>
              <a:gd name="connsiteY14" fmla="*/ 223024 h 1516566"/>
              <a:gd name="connsiteX15" fmla="*/ 673251 w 717855"/>
              <a:gd name="connsiteY15" fmla="*/ 133814 h 1516566"/>
              <a:gd name="connsiteX16" fmla="*/ 717855 w 717855"/>
              <a:gd name="connsiteY16" fmla="*/ 0 h 1516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7855" h="1516566">
                <a:moveTo>
                  <a:pt x="115690" y="1516566"/>
                </a:moveTo>
                <a:cubicBezTo>
                  <a:pt x="85953" y="1479395"/>
                  <a:pt x="51709" y="1445419"/>
                  <a:pt x="26480" y="1405053"/>
                </a:cubicBezTo>
                <a:cubicBezTo>
                  <a:pt x="-20455" y="1329958"/>
                  <a:pt x="5032" y="1162307"/>
                  <a:pt x="26480" y="1115122"/>
                </a:cubicBezTo>
                <a:cubicBezTo>
                  <a:pt x="39164" y="1087218"/>
                  <a:pt x="86217" y="1101240"/>
                  <a:pt x="115690" y="1092819"/>
                </a:cubicBezTo>
                <a:cubicBezTo>
                  <a:pt x="138294" y="1086361"/>
                  <a:pt x="160295" y="1077951"/>
                  <a:pt x="182597" y="1070517"/>
                </a:cubicBezTo>
                <a:cubicBezTo>
                  <a:pt x="204899" y="1055649"/>
                  <a:pt x="224867" y="1036471"/>
                  <a:pt x="249504" y="1025912"/>
                </a:cubicBezTo>
                <a:cubicBezTo>
                  <a:pt x="277058" y="1014103"/>
                  <a:pt x="430386" y="985275"/>
                  <a:pt x="450226" y="981307"/>
                </a:cubicBezTo>
                <a:cubicBezTo>
                  <a:pt x="472529" y="966439"/>
                  <a:pt x="502928" y="959432"/>
                  <a:pt x="517134" y="936702"/>
                </a:cubicBezTo>
                <a:cubicBezTo>
                  <a:pt x="539755" y="900508"/>
                  <a:pt x="570984" y="765903"/>
                  <a:pt x="584041" y="713678"/>
                </a:cubicBezTo>
                <a:cubicBezTo>
                  <a:pt x="569036" y="653659"/>
                  <a:pt x="558784" y="585238"/>
                  <a:pt x="517134" y="535258"/>
                </a:cubicBezTo>
                <a:cubicBezTo>
                  <a:pt x="499974" y="514666"/>
                  <a:pt x="470818" y="507813"/>
                  <a:pt x="450226" y="490653"/>
                </a:cubicBezTo>
                <a:cubicBezTo>
                  <a:pt x="425996" y="470461"/>
                  <a:pt x="405621" y="446048"/>
                  <a:pt x="383319" y="423746"/>
                </a:cubicBezTo>
                <a:cubicBezTo>
                  <a:pt x="375885" y="401444"/>
                  <a:pt x="361016" y="380348"/>
                  <a:pt x="361016" y="356839"/>
                </a:cubicBezTo>
                <a:cubicBezTo>
                  <a:pt x="361016" y="333330"/>
                  <a:pt x="366695" y="306554"/>
                  <a:pt x="383319" y="289931"/>
                </a:cubicBezTo>
                <a:cubicBezTo>
                  <a:pt x="439148" y="234102"/>
                  <a:pt x="479461" y="256344"/>
                  <a:pt x="539436" y="223024"/>
                </a:cubicBezTo>
                <a:cubicBezTo>
                  <a:pt x="586298" y="196989"/>
                  <a:pt x="673251" y="133814"/>
                  <a:pt x="673251" y="133814"/>
                </a:cubicBezTo>
                <a:lnTo>
                  <a:pt x="717855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2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498755" cy="936104"/>
          </a:xfrm>
        </p:spPr>
        <p:txBody>
          <a:bodyPr>
            <a:noAutofit/>
          </a:bodyPr>
          <a:lstStyle/>
          <a:p>
            <a:pPr algn="ctr"/>
            <a:r>
              <a:rPr lang="zh-TW" altLang="en-US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來到</a:t>
            </a:r>
            <a:r>
              <a:rPr lang="zh-TW" altLang="en-US" b="1" dirty="0" smtClean="0">
                <a:solidFill>
                  <a:srgbClr val="FF3B3B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墳墓</a:t>
            </a:r>
            <a:r>
              <a:rPr lang="zh-TW" altLang="en-US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en-US" altLang="zh-TW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24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11:38</a:t>
            </a:r>
            <a:endParaRPr lang="zh-TW" altLang="en-US" sz="2400" b="1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AutoShape 2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" name="AutoShape 4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635"/>
          <a:stretch/>
        </p:blipFill>
        <p:spPr bwMode="auto">
          <a:xfrm>
            <a:off x="612774" y="1412776"/>
            <a:ext cx="7775650" cy="49555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388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294" y="361563"/>
            <a:ext cx="8498755" cy="691173"/>
          </a:xfrm>
        </p:spPr>
        <p:txBody>
          <a:bodyPr>
            <a:no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手腳</a:t>
            </a:r>
            <a:r>
              <a:rPr lang="zh-TW" altLang="en-US" b="1" dirty="0">
                <a:solidFill>
                  <a:srgbClr val="FF3B3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裹著布</a:t>
            </a:r>
            <a:r>
              <a:rPr lang="zh-TW" altLang="en-US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，臉上包</a:t>
            </a:r>
            <a:r>
              <a:rPr lang="zh-TW" altLang="en-US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著手巾</a:t>
            </a:r>
            <a:r>
              <a:rPr lang="en-US" altLang="zh-TW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11:44</a:t>
            </a:r>
            <a:endParaRPr lang="zh-TW" altLang="en-US" sz="24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AutoShape 2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" name="AutoShape 4" descr="data:image/jpeg;base64,/9j/4AAQSkZJRgABAQAAAQABAAD/2wCEAAkGBhQQERQUExQVFRUWFRsYFhUYGB0YGhUXFhsXGBwYGRsYGyYeHxkjHBcYHy8gIygrLCwsGCExNTAqNSYrLSkBCQoKDgwOGg8PGjIkHiIqLywwNTA2LDQpMC8sMCw1LSw1LCksLCwuLCw1KjQsLywsLC0sLCwtLywsKSwuLDQsLP/AABEIAIcBdQMBIgACEQEDEQH/xAAcAAEAAQUBAQAAAAAAAAAAAAAABgIDBAUHAQj/xABKEAACAQIEAwUEBQcJBwUBAAABAgMAEQQFEiEGMUEHEyJRYTJxgZEUI0JSoQhicoKSscEWFyQzU1STotEVQ2Oy0uHwNXODs/E0/8QAGwEBAAIDAQEAAAAAAAAAAAAAAAMEAQIFBgf/xAAxEQACAQIEAwYGAgMBAAAAAAAAAQIDEQQSITFBUfAFImFxgZETFKGxwdHh8RUyQgb/2gAMAwEAAhEDEQA/AO40pSgFKUoBSlKAUpSgFKUoBSlKAUpSgFKUoBSlKAUpSgFKUoDH7/xNazAAeEe0Dvsd+u1qrgn1i+1+oBvY9RcVbmVlLMPFfSAtgLb7m/uP4VVhItA02UAE20iwsd+XQ1tpY2drF+lUu1gTVuHFK4BB5qG+Dcv3GsWMWL1YmPe4CBirN7LdLrY2v5m3LyvWVWNi20eI3YCwCADmWABvzvvSO5mO5dOJUMEv4iCQPQdau1hNKTJZNB02EgNwwBF1IPludvfvWbRqwatYUpSsGopSlAKUpQClKUApSlAKUpQClKUApSlAKUpQClKUApSlAKUpQClKUApSlAKUpQClUTTKilmIVQLlibAAcySdgKhecdsmWYWTu2n1mwJMQ71RfpqS4v6CgJvSsPLM3hxKCSCRJUP2kYMPjY7H0O9ZlAKUpQClKUAql3CgkkADck7ACqqtYgG22k+erlb5UCLT5iilg21ioueRL8ree9ZVamCOJYQwDFEJZNixXcrdRzIFzb0rYYVbKPEW/ONrm/XYAfKt5JLYknFLYpxkoUWuwJ2XSNRv8iPntWJjQmhRYsNeyKwGog3I3IvY3Om/StnWP9BSwGkbNrHoxJN/fcn51iLSMRkkXYnuL2I9Dsa9dAefofkbj8RVVK1NChYQCWtuQAT52vb95qulKAUrxnAFzsKhmedr+W4RwjzhyV1XhHeqNyLFkJAO3KgJpStbkPEeHx0Qlw8iyIQL2O6k9GXmrehrZUApSlAKUpQClKUApSlAKUpQClKUApSlAKUpQClKUApSlAKUpQClKUArwmvajHaXnf0PLMVKCwbuyiFeYeXwKdiLWLXv0tQHHu0ntDfNsScDh20YVHOpwb9+U+0fzBbwr1O5vtaJ4HAYRm0BGY2uGa/isbbWt87WrBy60eEkexuzadWoKTbewJ3t0sNzWnTHEdAd72a5HyJsfjUqajbQozjKu5JSaS0058zpPB2bjJMWs4LHDyfV4heelSfDIPMqfwJHWvo9HBAI3BFwfMGvljLXOIhZZN7i24Ucx0Cnl6m3Ku99lOZviMqwzSe2imJvXuWaMH32UUqRWjXEYOpJqVOo7uJLqUpUReFKUoBSleXoCgxnUDfaxGnzvbf4W/GrleXq3iMUkal3ZUUblmIUAepOwoC7SodjO17KonKNjEJH3FeQftRoVPwNV5f2s5XO2lMZGD/xA0Q/alVR+NAS6vL1CcZ2tYTXJHhlmxcqG2mGNipa9rd4RoA66uVhteoViMBj83PeYzFNBFc6MNhiVA8iXOzfpeIHoQDWrkluS06M6j7qO1g0ZrbmoN2QZnJJg5YZXaRsLiZIBIxJZ1WzAm/kGtz5AVb7bOIzg8rkCm0k5EK+elrlyP1Aw/WFbEbVtDnnaB2hz5pPJhcJJowSHS8i85/Pfqh5BRsRueYAj0mHhw8Yui6BYElQT5XO1zvWjxOL7jDosLc93YDmWG4Dcri/LmLCo9LMzG7Ek+vpUykoLbU5k6M8TK7laKe3E6BwrxJHlebQzC6YeRdMpU3VkcW1ADoraWI/NNq+nka4BBuD186+Ms1kUxQKNOpUOoA357j08zbmDevsLJv/AOeH/wBpP+UVHLcuULqmk+BmUpStSYUpSgFKUoBSlKAUpSgFKUoBSlKAUpSgFKUoBSlKAUpSgFKUoBUA7c//AEaf9OL/AOxKn9R/jzhj/aWAmwwbSzgFG6B0IZb/AJpIsfQ0B8q4vGlcLHErc7lhbe17j4Xv67X5GtNV/FwNG7I4IdWKsDzBU6SD7iLVYrLdzSEFC9uLubjhzHiOQBmZVJ6GwuOWrbcdK+gOwzFFsNi4/sx4x9PoHVWI+dz8a+aFNq6V2b9rq5VHMkkDTGWbvCyuFtcAEWKnyvWc2ljRUkqmdcVY+mKVxzF/lI4cORFhJXTozOqE/qgNb51lyccZjmCjuY1y+Ij22+tnb9FSAqj1Iv1FV61enQjmqOyM1a0KMc03ZHS81zqDCprnljiT7zsFB9BfmfQVz7M+3OEsUwOGnxjD7SqUj+ZUt/lFaeLhOHX3k2rEy9ZcQxlY/BvCB6AVuEQAWAAA6DYfKuBW/wDQU1pSjfz0ONV7ZgtKcb+ZpjxRnmMO7QYFPzUEklv1i2/7NXXwGJKnvMzx3LxFZFjHvsF2HxqniTieLARh5bktcIg5sQL+4DlufPrXIOIONsTjNSu+mMm/dqLLtyueZ+JrXD1cfjnnUskPD8c/sa0amMxbzJ5Yki4jzPBBbJPicXMTYF530D1Zjbb3fMVnZNwCJYS6y4fETNpZYjMzQxKd7sEJZm6WNh765hes/CcQYiJQkc0iKDfSjFQTzudPP4136dF042zN+Z6DDRjR/wB7y830jrUfAGLeAxPjUVWFmjjw0ekDyB8J+O1RLMOx7GR3MbRSgHYBijEednAA/aqNY3i/GTNqfEy3tbZyo+SWH4VcwPGuNhvoxMovz1Nr/wCe9vhUiUlxLsqtCW8X7kmyfLcchw+XzRSw4eSVjIUFjIG3IZ1uLAJ8vOwrpPEucnBwxiNQXkkSGLVbQGNvbJI20htx1tUay3tSgiWCOd2kZog8k4VbKxBIRkjudQ2Bt579ayM64Ow+bKMVh52VzydSWQsu26kgqwsOVvOxqN794uU7KDVJ3f1SN/wJmX0DNcRgW1MuMY4qFrjwmz61Yc/sGx/NHnUL7bs8XFZmIdQMeFiIIJsDK3iYD1toH6pFRDP8uzDL545JXk1qfqpw5Yc72DHcbn2T58t60OaYiWSaR59Rldy0hYWJZjckiwsanjscmsryelixNiGYm5Jubn19ffVqlKyaGfkWVtisTDAvOWRUHpqIBPwFz8K+0YowqhRyAAHuG1cD/J94LMkzY+QeCLVHEPvSEDU3uVWI97eld/oBSlKAUpSgFKUoBSlKAUpSgFKUoBSlKAUpSgFKUoBSlKAUpSgFKUoBSlKA4F2+8BGOT/aEKju3ss4H2ZOQkPo2wJ+8B96uM19adrOYpDlGLLqGDR92FP3pCFU8jupOr9WvlTCZdLMbRxu5vbwqW3PuFYbSV2YbS1ZjVfweEMrBVtc9SbADqSegqUZd2X4yU+NViXbd2BP7K3N/Q2qecIcAJgWMjN3shFgdNgg/NFzudt65eJ7Vw9GLtJN8l+9jn1+0aNKLtK78DC4I4HjhtNJGS32TILEH7wj+yOdtXi5Gy8qnFKV4nFYqeJnnmeVr15155pCvHcAEk2AFyfIDrXtQ7tSzN4cGFQ2719DHrpsWIHvtb3XrGFoOvVjTXFmKFJ1qiguJzrjPiVsbiGa940JWIcgFv7XvawJ/7VH69NBX0ilTjSgoRWiPc04RpxUY7Iv4bAtJew9PUk8gBzJ91UnCNr0AXblYeLfy2rdZLHGbM51yEEIpNljVRYGUkjY8tN/fzAObm0QFzHoQkASSAaQDbcX2sTewRV1W3Nr2q+qF4ZrkDr2nksRZVAPiBt1tVDVm4WQLrO2w8LFSSD0IF9I955dKwmNVWtCymL1tuH+KsRgWZoHtqFmUgFTblcHqL861IFZ2Fy8SQyMD447MV+8h2JHqp3PofSii5aGfifD717HU8j7TMNjk+j4xBGZBpY/7p7nYXJunTc9d7io7xpwnNgpY5Qv0jDIAAWGorGDtHKfugGyt5EDawFQGxFbzA8a4qKIwmTvISmgxSAOoU9BfkR0PSoslti1KuqsctT3NxxbwKI4xisLd4GAYrzMasL3v1X8R1vzqnsy7PJM1xI1BlwyH66QbeojUnbWdvcDfyvOOzjM1nwKLteImNh6c1PxU/gasYfOF4dxqyI5OGxBPfYUHdf8AixjkdPlsfs3ty5GCx0vjSwtb/ZN2fNeP7PP4TFv4rw9TdPR80dxyfJocJCkMCCONBZVHruSSdySdyTuazaxMszSLExJLC4eN1BVh5EX38jvyO4rLrtnWFKUoBSlKAUpSgFKUoBSlKAUpSgFKUoBSlKAUpVPei9ri/lfegKqUvXhNAe0qK552nZfgzpkxKM+47uO8rXFtiI76Tv8Aat18qhsn5RuEErL9HnMYvZ7rdrDbwG1rnbc7Xv6UB1yvL1xU9u+Lxd1wOX3II8buXCg/eChQt/MtaoXnnH+aZrL9HWS32THhrrGRtcs9ySLjmTbnbnvo6kVe7238DRzir3ex9I4vO4IUZ5Jo0RRcsXUAD51y3Nu3V5pRDlmFMrbfWTAqLb38AIIW1jqZh7qgsHBIwahLR4jGTAiJSBohAF2lOoG+mw3I52AHOp/k+ViCMDm5sZZOsklt2Ync73t5VxsV2xTpRvTV77fvy+5y8R2pCnG8Fe+378jWxZfi8cWfNJO8Gu6YZGtCg6EqvtHoNRNrdb1vMNhljUIihFGwVRYD4CrlK8licZWxMs1R+nD2POV8TUryvN/oUpSqhWFKUoBXL+2HEnvIEu1grNa3huTYEHq1gfdt5muoVzXtjgP9Gf7I1rz6nSeXuBrr9itfNxv4/Y6XZdvmY38fsczqvuzYGxseR87eVUVkQ4tlKnnp9kHcD4Hbmb28698rcT2DJDl7tAuoJbw6ljJ8R23kc7FV526/dt4mOHjyCt3vqUDSg2SPUSSWHQk8l5nmSat5bjSwYFyGY6mkY30qLEnzLEgAfAC171e8THQi2IvYNa6nYtLISbarXuTsvIb7i7mzRSRTy5ZXZqZYNKgkjUd9HUDoT5X8uf4XxqyZIRqsp1dSeQ9dz09asHnVJlxGRlsGuQDfa5NvJRc++wBNutq3UXDjHUyNpA1AeK3O4G/3dih35kX2Na7AQtGyvGbuLMtvMXuPX2WHw9akuLxKhfCoKOwEiX3iZgyjl0YArfrpQ1doU4OLcuBTxFSaklDj1/RFStgGYB18SgXIsSLgjy5394NYRFbKXDWjKm1wokRt/GraQVHuO/vVqwZoWXYjl/EXG/u3qrNNFqLuSns1z4YbF6XayTDQfIPcaSfjcX/OrruY5VFiFKSxq4PmNx7jzHwr53icqQRzBuPeK+h8nzIYmCKYcnQN7j1HwNx8K8f27RdOpHEQ0b0fpt14Hn+16ThONaOl9P0R3K+CJcDd8FjJYpQxIvYxsL7K6cjsACd+V7dKvY7tdzjCSLFNBhCWNllIcI1+Xi7wKPjapRWk4wwuHbCu2JVmjj8dlJBLbqBseuq3xqDBds11UUKneT9/TYhwvadZTUZ6p+5fg7bMXh7DHZa/M3khJ06fzQdQJ/X+VdC4e46wePjDwTofNGIV19GRjce/l5GuT4fhWaHQ+FxkqiwvHN9ahXoLbWsNtvwq3mvCkOYd4skXcYhLfWoPC+oEhgSAHXY3BswItfz60O2IX72q4tX080/w2dKPakL97VcbcPR/hs7vJiFUXZlA8yQB58zWu/lVg/71h/8AGT/qr5S4l4exeFsk2t4kv3b3LRgH7t9lPptVnIsjmklTu0jdrCRY5CtpVvYgXNjbe4uCLHyrrqvTcPiJq3PgdL4sHDOnofUuN7RMuhbS+MgBtfZw2x9VuOlbPKc/w+LXXh5o5V80YH03HMfGvmrH4jBXC4jCDDyJ4ZI01Kbmx1o6+Ai24DAfpWrLwvBJj/pOBlaUFTos5imiJBGpWVgCykW0G19x61X+ehFJ1E4352t7p2IPm4RSc01f299j6avSuDYftJzXL/o6OYsYkxAR5AY5CdgY2a4s4uBdwTf4iui8Ndq+CxkLSSSLhWRgkkc7KhVyCbAk2I8LeR8JuBVqFSNRXi7lmFSM1eLJpStB/L/Lv79hf8ZP+qtdju1zK4W0tjEY2v8AVq8o/ajUi/pepDcmFK1eQ8TYbHp3mGmSVeuk7rfoynxKfQgVtKAUpSgFKVg5tnUOEjMk8qRIouWY2+XUnkLDfegNR2jcQPgMtxOIj/rFQBDt4WdggbcEHSWvbrauW5BwNgsVAk7s+IkkF5JjK92c+0NiORuN962EksmeTPNO0i4BJP6NhraBMF27yUcyLjYH15b3lEMKooVQFUCwUCwAHQAbAVBUnwR1cHhr9+a0ZoMJlmOwKkYPHkQrusOJQSogHQSX1KvM7VBuLuI8bmGEaXGTKsKNbDpEvdjEuTp7yxOoqFuRf/WpTx9iXlaDAxEqcQSZWG1oE9oX9d/2bda1mFwsUuZdzZTDhcP3ccTC/jbSWIvzspAJPmKo4jGOlpyWZ+S/b08rnH7VxFOhUyU1srvy5epFOD+zxsQBPMxih5rY2dwOoJ2VfU/96lmScPYXExkRQquGEuzG5fE6OZLE3EWvp109K9zbNWllbBoCqPJHhwbWAVVMk2m35hRfjXuYcRNEuNSFY4o8NGkcbAf757bLbw+G9rWvfc1ya1bE13e9m7NLgk7Wfi7u3hZnn6tWvVd72btbklpr4u7t4amv4nhWTCziE9zhcOdKqi27+f2SL9UDEL1ubnewqS8IcOLgsOqD22AaVvNrcv0V5D59ajvHmCGEyyCJfszRhrfbYK7MT72F96m82JIiZ1FzoLBepNrgfwqjiqsnh4wg+7KT9bW389/6KmIqSdGMYvuuT+lt/PcxkwCRSzYh28TKAWbYRxoL6R6XuxPr6VnQyh1DDcMAQfQi4qH8UZ2kuX4d2v3eIkiEmnY6N3cC/qhFSGLHBNSAX0PGoA6RyBAreqjxfsn31Uq4eo4KUt7tekbL7lapRnlUpb3t7WRsaVr8RjQuIjUtbUjDTfYkkEG36jD9YDrV8Zihcpq8QcIRv7RTvABt93f4VUdGVk7cLld05WTtwuZNKpWTcjqPXoevzBHwqqomrGgpSlDArnXbDgyY8PL0VmQj9IBgf8protRXtEjZ8MYgBZ72J6PH9YB+siSAetvOuj2XNwxUGuuZe7Pk44iLOJ1k4XCNJe3JVux6AdPmbAeZNY5r1ZCLgdefr1r6IrX1PaO/AyMJKY5AblSp95B5bX6+R6Het6kiSosMYvJJsx6KosdAN/ZBFyx56Sd9q0CxrouSS1+QHL1J/h+NZeBm8TaQwVrLpU+Jr8kvzsxG5FT0p5dHsyGrDNrxRRmcsY+ri3VSbuech5X9F8h673NYFqyEIUm48V7D7o53J87dP41kYKAMkmrbT4lb7xW5KauhK3I8ytRvvs3XcRIsot3KWYIRchebLMi3VrHcK+lWPS6etazEr35MgZUXlcHZhdGVT6qr/KI+RrMyyUNEJna7BnDdTZSkouP0RN8/lVhUCMVkiVlZtDb2IMO4a1t7xP8AG166LWaMVw6sc9PJKUuPpz16/J7iZkaJpAPHCytYGymObZ9O3ssSW9NdRvExJcaSbaATf71uX4VcfG/Vqq7EqVkH3gG1qT6gm3wFWMQ4GpV9kkEE89gf9ap1qinbrrkW6NJwv59fW79SnB4YyyIg5uwUe9iAP319C5Rlq4aGOFeSKFv5nqfibn41x/s4yP6RjFYg6IfrGP5wPgF/0t/cprs5xA1BPtEE28gNrny329d/I14nt+s5TjRjw1ZxO2KuaUaS4asuVpONIdeClQ7ajGt/LVJGP41tJMYBIkdiWYE7W8KrzZt+VyF95HrWg4gxgnxWHwinlIs024sEjuyofPU2k26WBri4SnL4sZcF3vRf0crDQl8RS5a+iM98RJ38kCsFAwytG2kEq5aRL77H2V29PWr3D+ZHE4eOVl0swIZfJlJVh6bqdularJc1GJzDElVIEMSwknqyySG/u5/Kt9g8IsCaV9nUx3PWRyx/zMa3xMVBZGu93X9NfwbV0orK13tH9NfwX2W4seR5jzrXSxwYVVIiVF7wbqqgIz+HWx2Cjkpb1ArYJKCTYg2Nj6Hnb5EfOtPxmoOAxN/7M/MWI/GoMOm6kab2bS9yKim5qD2bR5n+WoQzuutGCpMn3k1WDD7rJrY3FifgKimIU4CfvgCoidoHAItLFoE0Wq/2u7BS/O6KfOuhYnDiRSrXsefzv/CtNxTkolw2JCJrkkCsB+eulVI8th++r+Dxai1SqbPR8rOy+1/pyLmFxKVqc9np9v5+hc4lwwxOCk0sPY72N+e6WkUj32t7jUZwmGw+IzDBzyQoy4yBiQRde/QXJI5chbf3896kGGwzQZfIkmwSOULe1xGA+i9jbZbda0+SZYyyZOm144ppW9FZVP73Aq/2Y8k8kXdZml5ZW/wjpdk92vGKd+/b0t/CJl/JPB/3WD/CX/Ss+PBIi6URVAFgAoAHuFrVepXoLs+jKEVsiA4vh+XKDNmcGJd5l3dDGoSVXdQysFOw3vtysDXccqxnfQRSkW7yNHte9tahrX9L1yjjPJ8K8ffYmOVwgsTEW1ad/aCkXUfxrcdj3FkeIE+FSSR1w5UwmS+sQsAO7a/9m4K+7TVmnK6OJjKShLQ6TSlKkKRo+M+KUy3CPiHGojwxoOckjeyg953PkATXNsr4eWZkxePJmxUoBtL7MRYXEUcZ2GkG1tzcE1RnPGUGLxDYyaQJh8GXihgbSXeYWvMFDe19lRvaxNxvUL464jxOOVEjwc6Rhu8R2jfUxBYK62GwI9+/Xa9RyvJ2Rdo5KUfiT1fBHYK8qI5Rw7nn0INIkMt02gkdkxFuYYuLASe9tQsORrW/7czXCOyz4HEtaPw2Xvl53uzxi1+YuGvbmGO9RfCZfWOpsscf5icNmMMt2UHCSIGFtmYuARfY2LKSPLeotwtnLRSw4l5SyviHjxGojwmVV0uSehAJJ/4ZHvyOKM8xWYxJE+Dm1K5ZGET6t9tJAXxXFtxpuRyqOZnwnjcL4ZsNNHdQ+6G1rXvcXGwO/Ubg2rWWGjNNPirPy1/Zw8ZThWqSkv8AokWTYmQ5rqlBDrO+pbEC/dOoIB6to/8ANq8xWZrNhsxEYL/0oTgg/wC7J9u3OykLfb7QrRDNu/lEjyFJl0aJQANTJ1kN9m2Fm6kXNrk1ZxGeWxLTxrpLEkrYaW1XDBkuRpYE3W55kb1B8reSlbVJLw0d+uRQ+XvJO2yXlo7kwzjiAZhAureNZFd7AagbDWgHkqtKwPUJcmtpBnssWBmEjfWRRNGLGzCSB+7a5I32aJvUFq5mcz0sGjQIRYi32WG23mpHNT5/PKzPN/pGtwdBOm8ZJbVpGkENa5ZQSPFvp6netJYCDUYJd1O/XmaSwUWlBLRO5vMrzMnCQROt+5xqGzeyYpAw0k9Bdm5+e3I1OYoNUREZOuJfo7kk6hFe8ctvvKpWT18Y58uXwcRFoO6l1XChEcAHSl1JBBsSRpFjf7I8gRnZbxjJhpQ0jGU7kSA7nUSbH70ZO5VgCCSRpN7xYnBTmm4aO7fn11sR18LOd3He7fmTzHsMRGWNvpEH1qFTfwggsBbmFYWIH3UI9oXrgzLvtcygqfCPEw0KRZlL+Wl2KEj7EityItDpOPokmWaGJ1LG8sRI0arW1xnmCb2IsAQBsCARcxXGEQVZY0AJkIkgKkAqVO6sBpKXZxZhe0jLuLWprA1LWy6cPDmvLS64FVYSdrZf45r6eRvsbj54Ju8UHuZhqEZ9qGXbvBvsSXF9N7FyoHtby7AZgsqBrjnY+Wr0vvY3BF97EVzuDirDd2tj9WQEaN7vJEbFb6W8MsOmyEAhioW4uoNWoM8OHUKgOIjm1rKqNrIO5DxhrtuhvZxzU33DExV+z3WglltJfX+fv6kdXBOrG1rNfXr6nRsTm6Rlwwa6DURa5KbAuoHtBb723HluL2Js2LKDFpJuAbsLBiFZVvytIDZW/OU+lQYcURFiokmKghorEB4zYAlC39Wbkho3vGRexA2rWZ5mqxOGAikjZSoCEBWX7rRg6o2DeLTyDC6ad7x0uyVdJrXrr+jWn2bqk9ybQZ2wfQJdaTamglsD3YbbS19yYntcH7L7+ybWs9zAyYacEFnhKSaQLELcbgdTGwJIPRfJq5ZBmKs2qXXqJ8ToQrWsVJ8mJB3vufvbmttmudzriEaOVHdU098pFpkIuDIreHVpAVgRvpAIuBfovsxRmnHda+q8uez97F19nqM01vv7dfmxHsfpLkpYKfFYclvuV9wNx8Kxqv4yTU5YBVvvpUWUX6AE7CrFd1bHYWxfin8Ok+yWBNutgQP3n516uMZWLA2Ygi/kCLG3ltttWPVRtb99bXYsjy9XoJ7BgRcMPkRyI937iasV6DROxnckWRJaFg+yO4Ja+4UXifb/AOdfxrFxmcOZRpJurKR6uEWNveDp+VanvTyuf/2qb1M6zyqK4ECorM5PW5dmk5WAHhsbddzz9eVMPhy5sLDzJ2AHK5PQVarNwOOEYcFdQYWte24Nxy/852sTcQSb4Ez0WhPMmz6GCARQXj31mQi7lQNDS+RY7hUsQLLvckrn4LiAAFpHYxwXaYAglpFICRpuLxJ1Y2Duet7VzmfOC4YFQNVtRXa9rWBO50CwsgsNgd7VtMHxIgjSHugiahqIawG/9YfCS0nOzNqC38KXG/Jq4GLu7at68/frnuc6pg09bb79dcyXHiF2MsmtkkWMMSFDbSG6R+IWJVWACgXZjfkSV1WZYz6KO8Vz3rIfZZZJJJXJVpXk0+FFB7tbAEnVpsDeo9LxU2oALpiW+mJWNtTAhpCx3MpufGRcX2tYWtZXm6Q7lWZiR7ogNgyAneULcKW2XnueW0MHl1t6eHLq/gZjhcutvT8dX8DoGQWwmGcBgsspJka28XhFrjfxLHd2BudTqvNhWV/K0mSVAD3u/dQkjZ7Cwf7qxqA7kkeJnAvorls2eSX8DOiBrogckLZtQ3PMhvFfz351lcK4L6RiRGzMquD3jKQDpG+7NsATa5NaPsyM5Oc9W+vbh+TV4CM25T1b66+5MM14uaGJoon1z4g32GnuUce0dIH1zXLn7ur80V7xHmaz4jCYRHZysgaWxsNQAAjGq24CkEnkSb73q8vAywMCFlMjMQWcd6YxcanTQv8AWblbsPCxW29XV4CMBH0dZrs66nIBPdPrGxCEC9jtYg23NgA0iwEIvNHdX9W1b2XA3WCjF3jur+7/AEZWecYrNLBh8OWJldWd18J0A3AF9wrWuSfs77g1fbtEhN+6R5WZwkaAWMljZpLn2Y97AnqDsN7a2XsxmnLSQripW16ZryIHK8mW76Re1tj5EelVnspnWGYYWPECbTpaMyIpYEIxQsoEZA1C66t/I8xB/hqGVRtt07kX+LpZUuRreLeOVli+jrICHsJZEUkALuwW5GoM23Twr+dWs4K4kEE0uIlYFli7uKNnIF3I87kIoU3sCdxYXNSLhzsdQC+PaUSd4F7iFeY1IrDvCCGIMighdhf2tm09ZMWWrBHAuEjkiUoI4zArLeUxC47we1aZGYnc36m9dChhadCGSCOhhaMcNbIjmX86qDTdlIVY9bBTdiQTIyLe+xACq1uZLdAcvK+OZ8QGMGFmxLW1BYomCDUeRkYXsqi17eJmNrAC/QYsvym6lcDADbWCMImyDQe8vo2WzqQefpW4w/FMXdqWV0OkMV0k6UsSX5boNLbj7uw5VN8OJ0PnKvM5NFxHmOGYSY7BSRYc+KSbSzCJSW0gKh8O+lfFdt7noBm4uGVJEzPLSDMyjvY2I04iIgHSd7BxYciOXO436hh8+insjI416lKutx/vBpbmPEI3NvIVy/MODZ8E7NluIbu2kdVgmRyisDKzLCVBUKAkl9Sj2BudQo4W1iZjiMycauq+p1DhbieLMcLHiIb6H6NsVYbMp9Qeo2NK0PZpw1PhFxEk5hAxEiyJFAWMaeHdxrAsz3BNh0+AVIVHuZ69m+A+ltjDh1MzMGublVYWsyp7Ia6g3te9z1NSe1KUMClKUAtXlqUoDDkySBgQ0MRB2IMam9+d9q0mD7MctibUuDhvq13ZdVjty1E2G3IbUpQGbmPBWCxBBmwsDkCwJjGw59K9fgzBNCIThYDELWTu1sLG/l5/vpSgMP8Amzyz+44f9gVi5h2SZXMuk4SNN73jvG3zUjb0r2lAaz+YjK737qXly757e/nf8aysf2L5XM2o4bRta0bsi7dbA2v60pQF3Lex/K4NVsKr6rf1pMlreWo7fCsGXsLys3KxSITuCsrjQfNbkjbpe9KUBZw3YHlq3LieQnq8pv8A5Av41e/mJyr+xk/xn/1pSgLuF7EMqjcN3DNb7LyOyn3i+9X37HMrMIi+iqADfWGbvOZPt31Eb2senupSgMP+YnKv7GT/ABn/ANaw8R+T5lrNcHEIPurKLD9tCfxpSgMDH/k4YRrdziJ4/PVokv8AILatNmf5NhCEwYwM/RZI9Kn9ZWJHyNKUBCJuxnNVJ/otwL7iaGxt1F5L/hWPlfZRmWJAaPDgrq06jLEADtz8d+vlXlKAkuTfk946VyJ3hgQMRqv3ha3JlVdtJ/OYH0roGTfk+4CKO05knk6vqMYHoqqeXvJpSgJFknZRluDbVHhlZrghpCZSpHLTrJA59P4Cs7F9n+XyuXkweHZm5sYxv06e6lKAs/zZ5Z/ccP8AsCqJey/LGBBwUFj5LpPwKkEfCvaUBp27CsqJ/qZB6d8//VWMnYBlgctacj+zMvhHxC6v81KUBKMt4AwOHgMEeGi7thZgy6y9/vM12Pz26Vl4fhXDRRd1FCkSXB+rHdm4YOPElm9pQefSlKA9wnDUMTFkDglWU3kkYWk0lrB3IBOhdx5VkJlKLq0l1LIsdwxuFjvpA8vaO486UoCpMrRWRlBUoNICkgEb2DAGzWuSNV7EkjnV2DCqhcjm7am99lX9yivaUBgw8PxK7SEFmZ9dyTZTdW8IvYbovIb6Re9qp/kzB0QjZbWdxbRoKkWbY/VpuNzpF70pQFA4WhDKQGAVWXTrexDd34T4vYAjACezYnar0vD0LAApsFCbMwui6vCbNuvja4OxvvfalKA9TIYlYMFNxex1vsW1721Wv43segYgWqpckiBJ0ndi1i7kBmDhiAWsL9497AX1X50pQGZFEEUKBYKAAPIDYUpS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5122" name="Picture 2" descr="http://img.gamme.com.tw/news/2011/10/2/qJ2YoqCbkp6VqA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00" b="96818" l="0" r="97570">
                        <a14:backgroundMark x1="26729" y1="76818" x2="31215" y2="70909"/>
                        <a14:backgroundMark x1="75514" y1="79091" x2="66355" y2="75227"/>
                        <a14:backgroundMark x1="60187" y1="62727" x2="65421" y2="66591"/>
                        <a14:backgroundMark x1="59813" y1="62045" x2="59813" y2="62045"/>
                        <a14:backgroundMark x1="69346" y1="66818" x2="69346" y2="66818"/>
                        <a14:backgroundMark x1="67850" y1="66591" x2="67850" y2="66591"/>
                        <a14:backgroundMark x1="21682" y1="77955" x2="25234" y2="76591"/>
                      </a14:backgroundRemoval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6249"/>
            <a:ext cx="8152458" cy="4752528"/>
          </a:xfrm>
          <a:prstGeom prst="rect">
            <a:avLst/>
          </a:prstGeom>
          <a:noFill/>
          <a:effectLst>
            <a:outerShdw blurRad="406400" dist="88900" dir="7200000" sx="102000" sy="102000" algn="tr" rotWithShape="0">
              <a:prstClr val="black">
                <a:alpha val="97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16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259632" y="3933056"/>
            <a:ext cx="6400800" cy="1440160"/>
          </a:xfrm>
        </p:spPr>
        <p:txBody>
          <a:bodyPr>
            <a:noAutofit/>
          </a:bodyPr>
          <a:lstStyle/>
          <a:p>
            <a:r>
              <a:rPr lang="zh-TW" altLang="en-US" sz="7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+mj-ea"/>
                <a:ea typeface="+mj-ea"/>
              </a:rPr>
              <a:t>生命的復活</a:t>
            </a: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/>
              <a:t>死人</a:t>
            </a:r>
            <a:r>
              <a:rPr lang="zh-TW" altLang="en-US" b="1" dirty="0"/>
              <a:t>的</a:t>
            </a:r>
            <a:r>
              <a:rPr lang="zh-TW" altLang="en-US" b="1" dirty="0" smtClean="0"/>
              <a:t>需要</a:t>
            </a:r>
            <a:endParaRPr lang="zh-TW" altLang="en-US" b="1" dirty="0"/>
          </a:p>
        </p:txBody>
      </p:sp>
      <p:sp>
        <p:nvSpPr>
          <p:cNvPr id="2" name="矩形 1"/>
          <p:cNvSpPr/>
          <p:nvPr/>
        </p:nvSpPr>
        <p:spPr>
          <a:xfrm>
            <a:off x="1962717" y="5132140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dirty="0">
                <a:solidFill>
                  <a:schemeClr val="bg1">
                    <a:lumMod val="85000"/>
                  </a:schemeClr>
                </a:solidFill>
              </a:rPr>
              <a:t>醫治</a:t>
            </a:r>
          </a:p>
        </p:txBody>
      </p:sp>
      <p:sp>
        <p:nvSpPr>
          <p:cNvPr id="3" name="矩形 2"/>
          <p:cNvSpPr/>
          <p:nvPr/>
        </p:nvSpPr>
        <p:spPr>
          <a:xfrm>
            <a:off x="5220072" y="5158238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dirty="0">
                <a:solidFill>
                  <a:schemeClr val="bg1">
                    <a:lumMod val="85000"/>
                  </a:schemeClr>
                </a:solidFill>
              </a:rPr>
              <a:t>修改</a:t>
            </a:r>
          </a:p>
        </p:txBody>
      </p:sp>
      <p:sp>
        <p:nvSpPr>
          <p:cNvPr id="6" name="乘號 5"/>
          <p:cNvSpPr/>
          <p:nvPr/>
        </p:nvSpPr>
        <p:spPr>
          <a:xfrm>
            <a:off x="2310563" y="4972097"/>
            <a:ext cx="720080" cy="115108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乘號 6"/>
          <p:cNvSpPr/>
          <p:nvPr/>
        </p:nvSpPr>
        <p:spPr>
          <a:xfrm>
            <a:off x="5567918" y="4942934"/>
            <a:ext cx="720080" cy="115108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11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/>
      <p:bldP spid="2" grpId="1"/>
      <p:bldP spid="3" grpId="0"/>
      <p:bldP spid="3" grpId="1"/>
      <p:bldP spid="6" grpId="0" animBg="1"/>
      <p:bldP spid="6" grpId="1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844408" cy="1837075"/>
          </a:xfrm>
        </p:spPr>
        <p:txBody>
          <a:bodyPr bIns="91440" anchor="b" anchorCtr="0">
            <a:noAutofit/>
          </a:bodyPr>
          <a:lstStyle/>
          <a:p>
            <a:r>
              <a:rPr lang="zh-TW" altLang="en-US" sz="2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2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11:25</a:t>
            </a:r>
            <a:r>
              <a:rPr lang="zh-TW" alt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耶穌對她說，</a:t>
            </a:r>
            <a:r>
              <a:rPr lang="zh-TW" altLang="en-US" b="1" dirty="0">
                <a:ln w="3175">
                  <a:solidFill>
                    <a:sysClr val="windowText" lastClr="000000"/>
                  </a:solidFill>
                </a:ln>
                <a:solidFill>
                  <a:srgbClr val="FF33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我是復活，我是生命</a:t>
            </a:r>
            <a:r>
              <a:rPr lang="zh-TW" alt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；信入我的人，雖然死了</a:t>
            </a:r>
            <a:r>
              <a:rPr lang="zh-TW" altLang="en-US" b="1" dirty="0">
                <a:ln w="3175">
                  <a:solidFill>
                    <a:sysClr val="windowText" lastClr="000000"/>
                  </a:solidFill>
                </a:ln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也必復活；</a:t>
            </a:r>
          </a:p>
        </p:txBody>
      </p:sp>
      <p:sp>
        <p:nvSpPr>
          <p:cNvPr id="4" name="矩形 3"/>
          <p:cNvSpPr/>
          <p:nvPr/>
        </p:nvSpPr>
        <p:spPr>
          <a:xfrm>
            <a:off x="755576" y="1772816"/>
            <a:ext cx="7848869" cy="1619309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</a:pPr>
            <a:r>
              <a:rPr lang="zh-TW" altLang="en-US" sz="24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約</a:t>
            </a:r>
            <a:r>
              <a:rPr lang="en-US" altLang="zh-TW" sz="24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11:43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　說了這話，就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大聲喊著說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拉撒路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出來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！</a:t>
            </a:r>
          </a:p>
        </p:txBody>
      </p:sp>
      <p:sp>
        <p:nvSpPr>
          <p:cNvPr id="6" name="矩形 5"/>
          <p:cNvSpPr/>
          <p:nvPr/>
        </p:nvSpPr>
        <p:spPr>
          <a:xfrm>
            <a:off x="755576" y="3212976"/>
            <a:ext cx="7848871" cy="151216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</a:pPr>
            <a:r>
              <a:rPr lang="zh-TW" altLang="en-US" sz="24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約</a:t>
            </a:r>
            <a:r>
              <a:rPr lang="en-US" altLang="zh-TW" sz="24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5:25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　</a:t>
            </a:r>
            <a:r>
              <a:rPr lang="en-US" altLang="zh-TW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…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死人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要聽見神兒子的聲音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聽見的人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就要活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了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。</a:t>
            </a:r>
          </a:p>
        </p:txBody>
      </p:sp>
      <p:sp>
        <p:nvSpPr>
          <p:cNvPr id="7" name="矩形 6"/>
          <p:cNvSpPr/>
          <p:nvPr/>
        </p:nvSpPr>
        <p:spPr>
          <a:xfrm>
            <a:off x="755577" y="4725144"/>
            <a:ext cx="7848870" cy="1944217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</a:pPr>
            <a:r>
              <a:rPr lang="zh-TW" altLang="en-US" sz="24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約</a:t>
            </a:r>
            <a:r>
              <a:rPr lang="en-US" altLang="zh-TW" sz="24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5:24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　</a:t>
            </a:r>
            <a:r>
              <a:rPr lang="en-US" altLang="zh-TW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…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那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聽我話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，又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信差我來者的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，就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有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永遠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的生命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，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不至於受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審判，乃是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已經</a:t>
            </a:r>
            <a:r>
              <a:rPr lang="zh-TW" altLang="en-US" sz="4000" b="1" dirty="0" smtClean="0">
                <a:ln w="31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出死入生</a:t>
            </a:r>
            <a:r>
              <a:rPr lang="zh-TW" altLang="en-US" sz="40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了。</a:t>
            </a:r>
          </a:p>
        </p:txBody>
      </p:sp>
    </p:spTree>
    <p:extLst>
      <p:ext uri="{BB962C8B-B14F-4D97-AF65-F5344CB8AC3E}">
        <p14:creationId xmlns:p14="http://schemas.microsoft.com/office/powerpoint/2010/main" val="254828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自訂 19">
      <a:dk1>
        <a:sysClr val="windowText" lastClr="000000"/>
      </a:dk1>
      <a:lt1>
        <a:sysClr val="window" lastClr="FFFFFF"/>
      </a:lt1>
      <a:dk2>
        <a:srgbClr val="17365D"/>
      </a:dk2>
      <a:lt2>
        <a:srgbClr val="FFFFFF"/>
      </a:lt2>
      <a:accent1>
        <a:srgbClr val="244061"/>
      </a:accent1>
      <a:accent2>
        <a:srgbClr val="C0504D"/>
      </a:accent2>
      <a:accent3>
        <a:srgbClr val="9BBB59"/>
      </a:accent3>
      <a:accent4>
        <a:srgbClr val="8064A2"/>
      </a:accent4>
      <a:accent5>
        <a:srgbClr val="205867"/>
      </a:accent5>
      <a:accent6>
        <a:srgbClr val="F79646"/>
      </a:accent6>
      <a:hlink>
        <a:srgbClr val="FFFF00"/>
      </a:hlink>
      <a:folHlink>
        <a:srgbClr val="FEB2FF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</TotalTime>
  <Words>2168</Words>
  <Application>Microsoft Office PowerPoint</Application>
  <PresentationFormat>如螢幕大小 (4:3)</PresentationFormat>
  <Paragraphs>75</Paragraphs>
  <Slides>10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公正</vt:lpstr>
      <vt:lpstr>出死入生</vt:lpstr>
      <vt:lpstr>詩歌695首</vt:lpstr>
      <vt:lpstr>聖經中描繪死人的特點</vt:lpstr>
      <vt:lpstr>所以耶穌就明明的告訴他們說，拉撒路死了。   約11:14　</vt:lpstr>
      <vt:lpstr>主阿，他已經臭了，…約11:39 </vt:lpstr>
      <vt:lpstr>來到墳墓前…約11:38</vt:lpstr>
      <vt:lpstr>手腳裹著布，臉上包著手巾…約11:44</vt:lpstr>
      <vt:lpstr>死人的需要</vt:lpstr>
      <vt:lpstr>約11:25　耶穌對她說，我是復活，我是生命；信入我的人，雖然死了，也必復活；</vt:lpstr>
      <vt:lpstr>現在你該作什麽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sdlu1994</dc:creator>
  <cp:lastModifiedBy>sdlu1994</cp:lastModifiedBy>
  <cp:revision>85</cp:revision>
  <dcterms:created xsi:type="dcterms:W3CDTF">2015-02-07T04:18:55Z</dcterms:created>
  <dcterms:modified xsi:type="dcterms:W3CDTF">2015-02-19T11:43:50Z</dcterms:modified>
</cp:coreProperties>
</file>