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9"/>
  </p:notesMasterIdLst>
  <p:sldIdLst>
    <p:sldId id="301" r:id="rId2"/>
    <p:sldId id="277" r:id="rId3"/>
    <p:sldId id="278" r:id="rId4"/>
    <p:sldId id="300" r:id="rId5"/>
    <p:sldId id="280" r:id="rId6"/>
    <p:sldId id="281" r:id="rId7"/>
    <p:sldId id="263" r:id="rId8"/>
    <p:sldId id="282" r:id="rId9"/>
    <p:sldId id="283" r:id="rId10"/>
    <p:sldId id="284" r:id="rId11"/>
    <p:sldId id="285" r:id="rId12"/>
    <p:sldId id="264" r:id="rId13"/>
    <p:sldId id="298" r:id="rId14"/>
    <p:sldId id="299" r:id="rId15"/>
    <p:sldId id="271" r:id="rId16"/>
    <p:sldId id="273" r:id="rId17"/>
    <p:sldId id="288" r:id="rId18"/>
    <p:sldId id="291" r:id="rId19"/>
    <p:sldId id="293" r:id="rId20"/>
    <p:sldId id="294" r:id="rId21"/>
    <p:sldId id="257" r:id="rId22"/>
    <p:sldId id="259" r:id="rId23"/>
    <p:sldId id="260" r:id="rId24"/>
    <p:sldId id="296" r:id="rId25"/>
    <p:sldId id="295" r:id="rId26"/>
    <p:sldId id="297" r:id="rId27"/>
    <p:sldId id="261" r:id="rId2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CC00"/>
    <a:srgbClr val="003300"/>
    <a:srgbClr val="006600"/>
    <a:srgbClr val="FF4343"/>
    <a:srgbClr val="D6C1FF"/>
    <a:srgbClr val="66FFFF"/>
    <a:srgbClr val="B28BFF"/>
    <a:srgbClr val="FFFFFF"/>
    <a:srgbClr val="0046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81726" autoAdjust="0"/>
  </p:normalViewPr>
  <p:slideViewPr>
    <p:cSldViewPr>
      <p:cViewPr varScale="1">
        <p:scale>
          <a:sx n="47" d="100"/>
          <a:sy n="47" d="100"/>
        </p:scale>
        <p:origin x="-667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42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59034-6B69-4D96-B534-EDF27122024C}" type="datetimeFigureOut">
              <a:rPr lang="zh-TW" altLang="en-US" smtClean="0"/>
              <a:pPr/>
              <a:t>2014/8/24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FCF82-8D4E-4B3D-B16A-8F240AC8CB8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8265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今天我們從聖經中要來看一個極大的問題：「宇宙的悲劇」。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FCF82-8D4E-4B3D-B16A-8F240AC8CB85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2128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latin typeface="王漢宗顏楷體繁" pitchFamily="2" charset="-120"/>
                <a:ea typeface="王漢宗顏楷體繁" pitchFamily="2" charset="-120"/>
              </a:rPr>
              <a:t>請讀創一</a:t>
            </a:r>
            <a:r>
              <a:rPr lang="en-US" altLang="zh-TW" sz="1200" dirty="0" smtClean="0">
                <a:latin typeface="王漢宗顏楷體繁" pitchFamily="2" charset="-120"/>
                <a:ea typeface="王漢宗顏楷體繁" pitchFamily="2" charset="-120"/>
              </a:rPr>
              <a:t>26</a:t>
            </a:r>
            <a:r>
              <a:rPr lang="zh-TW" altLang="en-US" sz="1200" dirty="0" smtClean="0">
                <a:latin typeface="王漢宗顏楷體繁" pitchFamily="2" charset="-120"/>
                <a:ea typeface="王漢宗顏楷體繁" pitchFamily="2" charset="-120"/>
              </a:rPr>
              <a:t>。一開始，</a:t>
            </a:r>
            <a:r>
              <a:rPr lang="zh-TW" altLang="zh-TW" sz="1200" dirty="0" smtClean="0">
                <a:latin typeface="王漢宗顏楷體繁" pitchFamily="2" charset="-120"/>
                <a:ea typeface="王漢宗顏楷體繁" pitchFamily="2" charset="-120"/>
              </a:rPr>
              <a:t>神創造</a:t>
            </a:r>
            <a:r>
              <a:rPr lang="zh-TW" altLang="en-US" sz="1200" dirty="0" smtClean="0">
                <a:latin typeface="王漢宗顏楷體繁" pitchFamily="2" charset="-120"/>
                <a:ea typeface="王漢宗顏楷體繁" pitchFamily="2" charset="-120"/>
              </a:rPr>
              <a:t>人</a:t>
            </a:r>
            <a:r>
              <a:rPr lang="zh-TW" altLang="zh-TW" sz="1200" dirty="0" smtClean="0">
                <a:latin typeface="王漢宗顏楷體繁" pitchFamily="2" charset="-120"/>
                <a:ea typeface="王漢宗顏楷體繁" pitchFamily="2" charset="-120"/>
              </a:rPr>
              <a:t>有祂自己的</a:t>
            </a:r>
            <a:r>
              <a:rPr lang="zh-TW" altLang="en-US" sz="1200" dirty="0" smtClean="0">
                <a:latin typeface="王漢宗顏楷體繁" pitchFamily="2" charset="-120"/>
                <a:ea typeface="王漢宗顏楷體繁" pitchFamily="2" charset="-120"/>
              </a:rPr>
              <a:t>形像</a:t>
            </a:r>
            <a:r>
              <a:rPr lang="zh-TW" altLang="zh-TW" sz="1200" dirty="0" smtClean="0">
                <a:latin typeface="王漢宗顏楷體繁" pitchFamily="2" charset="-120"/>
                <a:ea typeface="王漢宗顏楷體繁" pitchFamily="2" charset="-120"/>
              </a:rPr>
              <a:t>，為要</a:t>
            </a:r>
            <a:r>
              <a:rPr lang="zh-TW" altLang="en-US" sz="1200" dirty="0" smtClean="0">
                <a:latin typeface="王漢宗顏楷體繁" pitchFamily="2" charset="-120"/>
                <a:ea typeface="王漢宗顏楷體繁" pitchFamily="2" charset="-120"/>
              </a:rPr>
              <a:t>使</a:t>
            </a:r>
            <a:r>
              <a:rPr lang="zh-TW" altLang="zh-TW" sz="1200" dirty="0" smtClean="0">
                <a:latin typeface="王漢宗顏楷體繁" pitchFamily="2" charset="-120"/>
                <a:ea typeface="王漢宗顏楷體繁" pitchFamily="2" charset="-120"/>
              </a:rPr>
              <a:t>我們作為祂的器皿，盛裝祂並彰顯祂。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FCF82-8D4E-4B3D-B16A-8F240AC8CB85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sz="1200" b="0" dirty="0" smtClean="0">
                <a:latin typeface="王漢宗顏楷體繁" pitchFamily="2" charset="-120"/>
                <a:ea typeface="王漢宗顏楷體繁" pitchFamily="2" charset="-120"/>
              </a:rPr>
              <a:t>創二</a:t>
            </a:r>
            <a:r>
              <a:rPr lang="en-US" altLang="zh-TW" sz="1200" b="0" dirty="0" smtClean="0">
                <a:latin typeface="王漢宗顏楷體繁" pitchFamily="2" charset="-120"/>
                <a:ea typeface="王漢宗顏楷體繁" pitchFamily="2" charset="-120"/>
              </a:rPr>
              <a:t>8</a:t>
            </a:r>
            <a:r>
              <a:rPr lang="zh-TW" altLang="en-US" sz="1200" b="0" dirty="0" smtClean="0">
                <a:latin typeface="王漢宗顏楷體繁" pitchFamily="2" charset="-120"/>
                <a:ea typeface="王漢宗顏楷體繁" pitchFamily="2" charset="-120"/>
              </a:rPr>
              <a:t>說，「耶和華神在東方的伊甸栽植了一個園子，把所塑造的人安放在那裏。」</a:t>
            </a:r>
          </a:p>
          <a:p>
            <a:pPr>
              <a:buNone/>
            </a:pPr>
            <a:r>
              <a:rPr lang="zh-TW" altLang="en-US" sz="1200" b="0" dirty="0" smtClean="0">
                <a:latin typeface="王漢宗顏楷體繁" pitchFamily="2" charset="-120"/>
                <a:ea typeface="王漢宗顏楷體繁" pitchFamily="2" charset="-120"/>
              </a:rPr>
              <a:t>人被造是在伊甸園裡，</a:t>
            </a:r>
            <a:r>
              <a:rPr lang="zh-TW" altLang="zh-TW" sz="1200" b="0" dirty="0" smtClean="0">
                <a:latin typeface="王漢宗顏楷體繁" pitchFamily="2" charset="-120"/>
                <a:ea typeface="王漢宗顏楷體繁" pitchFamily="2" charset="-120"/>
              </a:rPr>
              <a:t>伊甸的意思，就是</a:t>
            </a:r>
            <a:r>
              <a:rPr lang="zh-TW" altLang="zh-TW" sz="1200" b="0" dirty="0" smtClean="0">
                <a:solidFill>
                  <a:srgbClr val="FF0000"/>
                </a:solidFill>
                <a:latin typeface="王漢宗顏楷體繁" pitchFamily="2" charset="-120"/>
                <a:ea typeface="王漢宗顏楷體繁" pitchFamily="2" charset="-120"/>
              </a:rPr>
              <a:t>歡樂</a:t>
            </a:r>
            <a:r>
              <a:rPr lang="zh-TW" altLang="zh-TW" sz="1200" b="0" dirty="0" smtClean="0">
                <a:latin typeface="王漢宗顏楷體繁" pitchFamily="2" charset="-120"/>
                <a:ea typeface="王漢宗顏楷體繁" pitchFamily="2" charset="-120"/>
              </a:rPr>
              <a:t>。那時，人與神之間沒有任何間隔，可以時常見神的面，與神有親密的往來，並以神作永遠的滿足與喜樂。</a:t>
            </a:r>
            <a:endParaRPr lang="en-US" altLang="zh-TW" sz="1200" b="0" dirty="0" smtClean="0">
              <a:latin typeface="王漢宗顏楷體繁" pitchFamily="2" charset="-120"/>
              <a:ea typeface="王漢宗顏楷體繁" pitchFamily="2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FCF82-8D4E-4B3D-B16A-8F240AC8CB85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但是，魔鬼撒但試誘人違背神的吩咐，而吃了神所禁止那棵樹上的果子。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FCF82-8D4E-4B3D-B16A-8F240AC8CB85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現今我們的生活中，其實也常是受到撒但的試誘，而作出一些違背良心的事。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FCF82-8D4E-4B3D-B16A-8F240AC8CB85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而我們，就產生疑惑，被撒但的思想牽著鼻子走。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FCF82-8D4E-4B3D-B16A-8F240AC8CB85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zh-TW" sz="1200" b="0" dirty="0" smtClean="0">
                <a:solidFill>
                  <a:schemeClr val="bg1"/>
                </a:solidFill>
                <a:latin typeface="王漢宗顏楷體繁" pitchFamily="2" charset="-120"/>
                <a:ea typeface="王漢宗顏楷體繁" pitchFamily="2" charset="-120"/>
              </a:rPr>
              <a:t>我們原是神的容器，但墮落後</a:t>
            </a:r>
            <a:r>
              <a:rPr lang="zh-TW" altLang="en-US" sz="1200" b="0" dirty="0" smtClean="0">
                <a:solidFill>
                  <a:schemeClr val="bg1"/>
                </a:solidFill>
                <a:latin typeface="王漢宗顏楷體繁" pitchFamily="2" charset="-120"/>
                <a:ea typeface="王漢宗顏楷體繁" pitchFamily="2" charset="-120"/>
              </a:rPr>
              <a:t>，罪使我們與</a:t>
            </a:r>
            <a:r>
              <a:rPr lang="zh-TW" altLang="zh-TW" sz="1200" b="0" dirty="0" smtClean="0">
                <a:solidFill>
                  <a:schemeClr val="bg1"/>
                </a:solidFill>
                <a:latin typeface="王漢宗顏楷體繁" pitchFamily="2" charset="-120"/>
                <a:ea typeface="王漢宗顏楷體繁" pitchFamily="2" charset="-120"/>
              </a:rPr>
              <a:t>神</a:t>
            </a:r>
            <a:r>
              <a:rPr lang="zh-TW" altLang="en-US" sz="1200" b="0" dirty="0" smtClean="0">
                <a:solidFill>
                  <a:schemeClr val="bg1"/>
                </a:solidFill>
                <a:latin typeface="王漢宗顏楷體繁" pitchFamily="2" charset="-120"/>
                <a:ea typeface="王漢宗顏楷體繁" pitchFamily="2" charset="-120"/>
              </a:rPr>
              <a:t>隔絕</a:t>
            </a:r>
            <a:r>
              <a:rPr lang="zh-TW" altLang="zh-TW" sz="1200" b="0" dirty="0" smtClean="0">
                <a:solidFill>
                  <a:schemeClr val="bg1"/>
                </a:solidFill>
                <a:latin typeface="王漢宗顏楷體繁" pitchFamily="2" charset="-120"/>
                <a:ea typeface="王漢宗顏楷體繁" pitchFamily="2" charset="-120"/>
              </a:rPr>
              <a:t>，因此在這世上沒有指望，也沒有任何東西可以滿足我們。</a:t>
            </a:r>
            <a:endParaRPr lang="en-US" altLang="zh-TW" sz="1200" b="0" dirty="0" smtClean="0">
              <a:solidFill>
                <a:schemeClr val="bg1"/>
              </a:solidFill>
              <a:latin typeface="王漢宗顏楷體繁" pitchFamily="2" charset="-120"/>
              <a:ea typeface="王漢宗顏楷體繁" pitchFamily="2" charset="-120"/>
            </a:endParaRPr>
          </a:p>
          <a:p>
            <a:pPr lvl="0"/>
            <a:endParaRPr lang="en-US" altLang="zh-TW" sz="1200" b="0" dirty="0" smtClean="0">
              <a:solidFill>
                <a:schemeClr val="bg1"/>
              </a:solidFill>
              <a:latin typeface="王漢宗顏楷體繁" pitchFamily="2" charset="-120"/>
              <a:ea typeface="王漢宗顏楷體繁" pitchFamily="2" charset="-120"/>
            </a:endParaRPr>
          </a:p>
          <a:p>
            <a:pPr>
              <a:buNone/>
            </a:pPr>
            <a:r>
              <a:rPr lang="zh-TW" altLang="en-US" sz="1200" b="0" dirty="0" smtClean="0">
                <a:solidFill>
                  <a:schemeClr val="bg1"/>
                </a:solidFill>
                <a:latin typeface="王漢宗顏楷體繁" pitchFamily="2" charset="-120"/>
                <a:ea typeface="王漢宗顏楷體繁" pitchFamily="2" charset="-120"/>
              </a:rPr>
              <a:t>  罪在我們裏面，使我們不能如願以償。終其一生，無法脫離貪婪、嫉妒、</a:t>
            </a:r>
            <a:endParaRPr lang="en-US" altLang="zh-TW" sz="1200" b="0" dirty="0" smtClean="0">
              <a:solidFill>
                <a:schemeClr val="bg1"/>
              </a:solidFill>
              <a:latin typeface="王漢宗顏楷體繁" pitchFamily="2" charset="-120"/>
              <a:ea typeface="王漢宗顏楷體繁" pitchFamily="2" charset="-120"/>
            </a:endParaRPr>
          </a:p>
          <a:p>
            <a:pPr>
              <a:buNone/>
            </a:pPr>
            <a:r>
              <a:rPr lang="zh-TW" altLang="en-US" sz="1200" b="0" dirty="0" smtClean="0">
                <a:solidFill>
                  <a:schemeClr val="bg1"/>
                </a:solidFill>
                <a:latin typeface="王漢宗顏楷體繁" pitchFamily="2" charset="-120"/>
                <a:ea typeface="王漢宗顏楷體繁" pitchFamily="2" charset="-120"/>
              </a:rPr>
              <a:t>狂傲、邪淫、仇恨</a:t>
            </a:r>
            <a:r>
              <a:rPr lang="en-US" altLang="zh-TW" sz="1200" b="0" dirty="0" smtClean="0">
                <a:solidFill>
                  <a:schemeClr val="bg1"/>
                </a:solidFill>
                <a:latin typeface="新細明體"/>
                <a:ea typeface="+mn-ea"/>
              </a:rPr>
              <a:t>…</a:t>
            </a:r>
            <a:r>
              <a:rPr lang="zh-TW" altLang="en-US" sz="1200" b="0" dirty="0" smtClean="0">
                <a:solidFill>
                  <a:schemeClr val="bg1"/>
                </a:solidFill>
                <a:latin typeface="王漢宗顏楷體繁" pitchFamily="2" charset="-120"/>
                <a:ea typeface="王漢宗顏楷體繁" pitchFamily="2" charset="-120"/>
              </a:rPr>
              <a:t>等罪惡。</a:t>
            </a:r>
            <a:endParaRPr lang="en-US" altLang="zh-TW" sz="1200" b="0" dirty="0" smtClean="0">
              <a:solidFill>
                <a:schemeClr val="bg1"/>
              </a:solidFill>
              <a:latin typeface="王漢宗顏楷體繁" pitchFamily="2" charset="-120"/>
              <a:ea typeface="王漢宗顏楷體繁" pitchFamily="2" charset="-120"/>
            </a:endParaRPr>
          </a:p>
          <a:p>
            <a:pPr lvl="0"/>
            <a:endParaRPr lang="en-US" altLang="zh-TW" sz="1200" b="0" cap="all" spc="50" dirty="0" smtClean="0">
              <a:solidFill>
                <a:schemeClr val="bg1"/>
              </a:solidFill>
              <a:latin typeface="王漢宗顏楷體繁" pitchFamily="2" charset="-120"/>
              <a:ea typeface="王漢宗顏楷體繁" pitchFamily="2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FCF82-8D4E-4B3D-B16A-8F240AC8CB85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zh-TW" altLang="en-US" sz="1200" b="1" dirty="0" smtClean="0">
                <a:solidFill>
                  <a:schemeClr val="bg1"/>
                </a:solidFill>
                <a:latin typeface="王漢宗顏楷體繁" pitchFamily="2" charset="-120"/>
                <a:ea typeface="王漢宗顏楷體繁" pitchFamily="2" charset="-120"/>
              </a:rPr>
              <a:t>罪的工價就是</a:t>
            </a:r>
            <a:r>
              <a:rPr lang="zh-TW" altLang="en-US" sz="2000" b="1" dirty="0" smtClean="0">
                <a:solidFill>
                  <a:srgbClr val="FF0000"/>
                </a:solidFill>
                <a:latin typeface="王漢宗顏楷體繁" pitchFamily="2" charset="-120"/>
                <a:ea typeface="王漢宗顏楷體繁" pitchFamily="2" charset="-120"/>
              </a:rPr>
              <a:t>死</a:t>
            </a:r>
            <a:r>
              <a:rPr lang="zh-TW" altLang="en-US" sz="1200" b="1" dirty="0" smtClean="0">
                <a:solidFill>
                  <a:schemeClr val="bg1"/>
                </a:solidFill>
                <a:latin typeface="王漢宗顏楷體繁" pitchFamily="2" charset="-120"/>
                <a:ea typeface="王漢宗顏楷體繁" pitchFamily="2" charset="-120"/>
              </a:rPr>
              <a:t>。</a:t>
            </a:r>
            <a:endParaRPr lang="en-US" altLang="zh-TW" sz="1200" b="1" dirty="0" smtClean="0">
              <a:solidFill>
                <a:schemeClr val="bg1"/>
              </a:solidFill>
              <a:latin typeface="王漢宗顏楷體繁" pitchFamily="2" charset="-120"/>
              <a:ea typeface="王漢宗顏楷體繁" pitchFamily="2" charset="-120"/>
            </a:endParaRPr>
          </a:p>
          <a:p>
            <a:pPr algn="ctr">
              <a:buNone/>
            </a:pPr>
            <a:r>
              <a:rPr lang="zh-TW" altLang="en-US" sz="1200" b="1" dirty="0" smtClean="0">
                <a:solidFill>
                  <a:schemeClr val="bg1"/>
                </a:solidFill>
                <a:latin typeface="王漢宗顏楷體繁" pitchFamily="2" charset="-120"/>
                <a:ea typeface="王漢宗顏楷體繁" pitchFamily="2" charset="-120"/>
              </a:rPr>
              <a:t>人人都有一死，死後且有審判</a:t>
            </a:r>
            <a:endParaRPr lang="en-US" altLang="zh-TW" sz="1200" b="1" dirty="0" smtClean="0">
              <a:solidFill>
                <a:schemeClr val="bg1"/>
              </a:solidFill>
              <a:latin typeface="王漢宗顏楷體繁" pitchFamily="2" charset="-120"/>
              <a:ea typeface="王漢宗顏楷體繁" pitchFamily="2" charset="-120"/>
            </a:endParaRPr>
          </a:p>
          <a:p>
            <a:pPr algn="ctr">
              <a:buNone/>
            </a:pPr>
            <a:r>
              <a:rPr lang="zh-TW" altLang="en-US" sz="1200" b="1" dirty="0" smtClean="0">
                <a:solidFill>
                  <a:schemeClr val="bg1"/>
                </a:solidFill>
                <a:latin typeface="王漢宗顏楷體繁" pitchFamily="2" charset="-120"/>
                <a:ea typeface="王漢宗顏楷體繁" pitchFamily="2" charset="-120"/>
              </a:rPr>
              <a:t>我們生前犯罪，死後所必須面臨的   就是</a:t>
            </a:r>
            <a:r>
              <a:rPr lang="zh-TW" altLang="en-US" sz="2000" b="1" dirty="0" smtClean="0">
                <a:solidFill>
                  <a:srgbClr val="FF0000"/>
                </a:solidFill>
                <a:latin typeface="王漢宗顏楷體繁" pitchFamily="2" charset="-120"/>
                <a:ea typeface="王漢宗顏楷體繁" pitchFamily="2" charset="-120"/>
              </a:rPr>
              <a:t>永遠的沈淪</a:t>
            </a:r>
            <a:r>
              <a:rPr lang="zh-TW" altLang="en-US" sz="1200" b="1" dirty="0" smtClean="0">
                <a:solidFill>
                  <a:schemeClr val="bg1"/>
                </a:solidFill>
                <a:latin typeface="王漢宗顏楷體繁" pitchFamily="2" charset="-120"/>
                <a:ea typeface="王漢宗顏楷體繁" pitchFamily="2" charset="-120"/>
              </a:rPr>
              <a:t>。</a:t>
            </a:r>
            <a:endParaRPr lang="zh-TW" altLang="zh-TW" sz="1200" b="1" dirty="0" smtClean="0">
              <a:solidFill>
                <a:schemeClr val="bg1"/>
              </a:solidFill>
              <a:latin typeface="王漢宗顏楷體繁" pitchFamily="2" charset="-120"/>
              <a:ea typeface="王漢宗顏楷體繁" pitchFamily="2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FCF82-8D4E-4B3D-B16A-8F240AC8CB85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這個「宇宙的悲劇」攸關你我生死的問題，朋友們！不容你輕忽！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FCF82-8D4E-4B3D-B16A-8F240AC8CB85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4381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這與我們人生的意義有密切關係，你曾否問過你人生的意義是什麼嗎？</a:t>
            </a:r>
            <a:endParaRPr lang="en-US" altLang="zh-TW" dirty="0" smtClean="0"/>
          </a:p>
          <a:p>
            <a:r>
              <a:rPr lang="zh-TW" altLang="en-US" dirty="0" smtClean="0"/>
              <a:t>是追求金錢嗎？是追求學問嗎？是享樂嗎？是獲得成就嗎？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FCF82-8D4E-4B3D-B16A-8F240AC8CB85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3028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就算你擁有了這一切，死後呢？人死後往哪裡去呢？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FCF82-8D4E-4B3D-B16A-8F240AC8CB85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5964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zh-TW" altLang="zh-TW" sz="1200" b="1" dirty="0" smtClean="0">
                <a:latin typeface="王漢宗顏楷體繁" pitchFamily="2" charset="-120"/>
                <a:ea typeface="王漢宗顏楷體繁" pitchFamily="2" charset="-120"/>
              </a:rPr>
              <a:t>其實，</a:t>
            </a:r>
            <a:r>
              <a:rPr lang="zh-TW" altLang="en-US" sz="1200" b="1" dirty="0" smtClean="0">
                <a:latin typeface="王漢宗顏楷體繁" pitchFamily="2" charset="-120"/>
                <a:ea typeface="王漢宗顏楷體繁" pitchFamily="2" charset="-120"/>
              </a:rPr>
              <a:t>這些疑問源自於發生</a:t>
            </a:r>
            <a:r>
              <a:rPr lang="zh-TW" altLang="zh-TW" sz="1200" b="1" dirty="0" smtClean="0">
                <a:latin typeface="王漢宗顏楷體繁" pitchFamily="2" charset="-120"/>
                <a:ea typeface="王漢宗顏楷體繁" pitchFamily="2" charset="-120"/>
              </a:rPr>
              <a:t>在這浩瀚宇宙</a:t>
            </a:r>
            <a:r>
              <a:rPr lang="zh-TW" altLang="en-US" sz="1200" b="1" dirty="0" smtClean="0">
                <a:latin typeface="王漢宗顏楷體繁" pitchFamily="2" charset="-120"/>
                <a:ea typeface="王漢宗顏楷體繁" pitchFamily="2" charset="-120"/>
              </a:rPr>
              <a:t>中的</a:t>
            </a:r>
            <a:r>
              <a:rPr lang="zh-TW" altLang="zh-TW" sz="1200" b="1" dirty="0" smtClean="0">
                <a:latin typeface="王漢宗顏楷體繁" pitchFamily="2" charset="-120"/>
                <a:ea typeface="王漢宗顏楷體繁" pitchFamily="2" charset="-120"/>
              </a:rPr>
              <a:t>一</a:t>
            </a:r>
            <a:r>
              <a:rPr lang="zh-TW" altLang="en-US" sz="1200" b="1" dirty="0" smtClean="0">
                <a:latin typeface="王漢宗顏楷體繁" pitchFamily="2" charset="-120"/>
                <a:ea typeface="王漢宗顏楷體繁" pitchFamily="2" charset="-120"/>
              </a:rPr>
              <a:t>場悲劇。而這悲劇，與我們息息相關。</a:t>
            </a:r>
            <a:endParaRPr lang="en-US" altLang="zh-TW" sz="1200" b="1" dirty="0" smtClean="0">
              <a:latin typeface="王漢宗顏楷體繁" pitchFamily="2" charset="-120"/>
              <a:ea typeface="王漢宗顏楷體繁" pitchFamily="2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FCF82-8D4E-4B3D-B16A-8F240AC8CB85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因為，我們就是這悲劇的主角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FCF82-8D4E-4B3D-B16A-8F240AC8CB85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9014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到底宇宙存在的悲劇是什麼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FCF82-8D4E-4B3D-B16A-8F240AC8CB85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1767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200" dirty="0" smtClean="0">
                <a:latin typeface="王漢宗顏楷體繁" pitchFamily="2" charset="-120"/>
                <a:ea typeface="王漢宗顏楷體繁" pitchFamily="2" charset="-120"/>
              </a:rPr>
              <a:t>在聖經第一卷書創世記裡，就告訴我們宇宙曾發生一個悲劇，就是人的墮落。</a:t>
            </a:r>
            <a:r>
              <a:rPr lang="zh-TW" altLang="zh-TW" sz="1200" dirty="0" smtClean="0">
                <a:latin typeface="王漢宗顏楷體繁" pitchFamily="2" charset="-120"/>
                <a:ea typeface="王漢宗顏楷體繁" pitchFamily="2" charset="-120"/>
              </a:rPr>
              <a:t>墮落的意思，就是一樣東西失去了它原有的光景，而落到另一種更為不堪的光景裡。</a:t>
            </a:r>
            <a:r>
              <a:rPr lang="zh-TW" altLang="en-US" sz="1200" dirty="0" smtClean="0">
                <a:latin typeface="王漢宗顏楷體繁" pitchFamily="2" charset="-120"/>
                <a:ea typeface="王漢宗顏楷體繁" pitchFamily="2" charset="-120"/>
              </a:rPr>
              <a:t>起初神造我們時，人原本是活在喜樂、光明、平安、滿足的光景，然而因著墮落，我們落到愁苦、黑暗、憂慮、空虛的情形裡。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FCF82-8D4E-4B3D-B16A-8F240AC8CB85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這個悲劇裡有三個主角：神、人、撒但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FCF82-8D4E-4B3D-B16A-8F240AC8CB85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081E-7E1C-4722-A472-F513E5320FCE}" type="datetimeFigureOut">
              <a:rPr lang="zh-TW" altLang="en-US" smtClean="0"/>
              <a:pPr/>
              <a:t>2014/8/24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3B4F-12BD-4E7B-9601-9C7EACF4AFD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081E-7E1C-4722-A472-F513E5320FCE}" type="datetimeFigureOut">
              <a:rPr lang="zh-TW" altLang="en-US" smtClean="0"/>
              <a:pPr/>
              <a:t>2014/8/24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3B4F-12BD-4E7B-9601-9C7EACF4AFD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081E-7E1C-4722-A472-F513E5320FCE}" type="datetimeFigureOut">
              <a:rPr lang="zh-TW" altLang="en-US" smtClean="0"/>
              <a:pPr/>
              <a:t>2014/8/24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3B4F-12BD-4E7B-9601-9C7EACF4AFD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081E-7E1C-4722-A472-F513E5320FCE}" type="datetimeFigureOut">
              <a:rPr lang="zh-TW" altLang="en-US" smtClean="0"/>
              <a:pPr/>
              <a:t>2014/8/24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3B4F-12BD-4E7B-9601-9C7EACF4AFD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081E-7E1C-4722-A472-F513E5320FCE}" type="datetimeFigureOut">
              <a:rPr lang="zh-TW" altLang="en-US" smtClean="0"/>
              <a:pPr/>
              <a:t>2014/8/24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3B4F-12BD-4E7B-9601-9C7EACF4AFD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081E-7E1C-4722-A472-F513E5320FCE}" type="datetimeFigureOut">
              <a:rPr lang="zh-TW" altLang="en-US" smtClean="0"/>
              <a:pPr/>
              <a:t>2014/8/24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3B4F-12BD-4E7B-9601-9C7EACF4AFD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081E-7E1C-4722-A472-F513E5320FCE}" type="datetimeFigureOut">
              <a:rPr lang="zh-TW" altLang="en-US" smtClean="0"/>
              <a:pPr/>
              <a:t>2014/8/24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3B4F-12BD-4E7B-9601-9C7EACF4AFD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081E-7E1C-4722-A472-F513E5320FCE}" type="datetimeFigureOut">
              <a:rPr lang="zh-TW" altLang="en-US" smtClean="0"/>
              <a:pPr/>
              <a:t>2014/8/24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3B4F-12BD-4E7B-9601-9C7EACF4AFD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081E-7E1C-4722-A472-F513E5320FCE}" type="datetimeFigureOut">
              <a:rPr lang="zh-TW" altLang="en-US" smtClean="0"/>
              <a:pPr/>
              <a:t>2014/8/24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3B4F-12BD-4E7B-9601-9C7EACF4AFD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081E-7E1C-4722-A472-F513E5320FCE}" type="datetimeFigureOut">
              <a:rPr lang="zh-TW" altLang="en-US" smtClean="0"/>
              <a:pPr/>
              <a:t>2014/8/24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3B4F-12BD-4E7B-9601-9C7EACF4AFD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081E-7E1C-4722-A472-F513E5320FCE}" type="datetimeFigureOut">
              <a:rPr lang="zh-TW" altLang="en-US" smtClean="0"/>
              <a:pPr/>
              <a:t>2014/8/24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3B4F-12BD-4E7B-9601-9C7EACF4AFD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A3C0081E-7E1C-4722-A472-F513E5320FCE}" type="datetimeFigureOut">
              <a:rPr lang="zh-TW" altLang="en-US" smtClean="0"/>
              <a:pPr/>
              <a:t>2014/8/24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AB033B4F-12BD-4E7B-9601-9C7EACF4AFD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4" y="0"/>
            <a:ext cx="919287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1520" y="3573016"/>
            <a:ext cx="7772400" cy="1470025"/>
          </a:xfrm>
        </p:spPr>
        <p:txBody>
          <a:bodyPr/>
          <a:lstStyle/>
          <a:p>
            <a:r>
              <a:rPr lang="zh-TW" altLang="en-US" sz="8000" b="1" dirty="0" smtClean="0">
                <a:solidFill>
                  <a:srgbClr val="D6C1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華康抖抖體W3(P)" pitchFamily="82" charset="-120"/>
                <a:ea typeface="華康抖抖體W3(P)" pitchFamily="82" charset="-120"/>
              </a:rPr>
              <a:t>宇宙的悲劇</a:t>
            </a:r>
            <a:endParaRPr lang="zh-TW" altLang="en-US" sz="8000" b="1" dirty="0">
              <a:solidFill>
                <a:srgbClr val="D6C1FF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華康抖抖體W3(P)" pitchFamily="82" charset="-120"/>
              <a:ea typeface="華康抖抖體W3(P)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247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未命名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11560" y="2060848"/>
            <a:ext cx="7924800" cy="4114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3600" dirty="0" smtClean="0">
                <a:solidFill>
                  <a:srgbClr val="FFFF00"/>
                </a:solidFill>
                <a:latin typeface="王漢宗顏楷體繁" pitchFamily="2" charset="-120"/>
                <a:ea typeface="王漢宗顏楷體繁" pitchFamily="2" charset="-120"/>
              </a:rPr>
              <a:t>   </a:t>
            </a:r>
            <a:r>
              <a:rPr lang="zh-TW" altLang="zh-TW" sz="3600" dirty="0" smtClean="0">
                <a:solidFill>
                  <a:srgbClr val="FFFF00"/>
                </a:solidFill>
                <a:latin typeface="王漢宗顏楷體繁" pitchFamily="2" charset="-120"/>
                <a:ea typeface="王漢宗顏楷體繁" pitchFamily="2" charset="-120"/>
              </a:rPr>
              <a:t>創一</a:t>
            </a:r>
            <a:r>
              <a:rPr lang="en-US" altLang="zh-TW" sz="3600" dirty="0" smtClean="0">
                <a:solidFill>
                  <a:srgbClr val="FFFF00"/>
                </a:solidFill>
                <a:latin typeface="王漢宗顏楷體繁" pitchFamily="2" charset="-120"/>
                <a:ea typeface="王漢宗顏楷體繁" pitchFamily="2" charset="-120"/>
              </a:rPr>
              <a:t>26 </a:t>
            </a:r>
            <a:r>
              <a:rPr lang="zh-TW" altLang="zh-TW" sz="3600" dirty="0" smtClean="0">
                <a:solidFill>
                  <a:srgbClr val="FFFF00"/>
                </a:solidFill>
                <a:latin typeface="王漢宗顏楷體繁" pitchFamily="2" charset="-120"/>
                <a:ea typeface="王漢宗顏楷體繁" pitchFamily="2" charset="-120"/>
              </a:rPr>
              <a:t>「神說，我們要按著我們的形像，照著我們的樣式造人。」</a:t>
            </a:r>
            <a:endParaRPr lang="en-US" altLang="zh-TW" sz="3600" dirty="0" smtClean="0">
              <a:solidFill>
                <a:srgbClr val="FFFF00"/>
              </a:solidFill>
              <a:latin typeface="王漢宗顏楷體繁" pitchFamily="2" charset="-120"/>
              <a:ea typeface="王漢宗顏楷體繁" pitchFamily="2" charset="-120"/>
            </a:endParaRPr>
          </a:p>
          <a:p>
            <a:pPr>
              <a:buNone/>
            </a:pPr>
            <a:endParaRPr lang="en-US" altLang="zh-TW" sz="3600" dirty="0" smtClean="0">
              <a:latin typeface="王漢宗顏楷體繁" pitchFamily="2" charset="-120"/>
              <a:ea typeface="王漢宗顏楷體繁" pitchFamily="2" charset="-120"/>
            </a:endParaRPr>
          </a:p>
          <a:p>
            <a:pPr>
              <a:buNone/>
            </a:pPr>
            <a:r>
              <a:rPr lang="zh-TW" altLang="en-US" sz="3600" dirty="0" smtClean="0">
                <a:latin typeface="王漢宗顏楷體繁" pitchFamily="2" charset="-120"/>
                <a:ea typeface="王漢宗顏楷體繁" pitchFamily="2" charset="-120"/>
              </a:rPr>
              <a:t>   </a:t>
            </a:r>
            <a:endParaRPr lang="zh-TW" altLang="zh-TW" sz="4400" b="1" dirty="0" smtClean="0">
              <a:latin typeface="王漢宗顏楷體繁" pitchFamily="2" charset="-120"/>
              <a:ea typeface="王漢宗顏楷體繁" pitchFamily="2" charset="-12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FFFF">
              <a:alpha val="49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400" dirty="0" smtClean="0"/>
              <a:t/>
            </a:r>
            <a:br>
              <a:rPr lang="en-US" altLang="zh-TW" sz="4400" dirty="0" smtClean="0"/>
            </a:br>
            <a:r>
              <a:rPr lang="zh-TW" altLang="en-US" sz="6600" dirty="0" smtClean="0">
                <a:solidFill>
                  <a:srgbClr val="FFFF00"/>
                </a:solidFill>
                <a:latin typeface="王漢宗顏楷體繁" pitchFamily="2" charset="-120"/>
                <a:ea typeface="王漢宗顏楷體繁" pitchFamily="2" charset="-120"/>
              </a:rPr>
              <a:t>神</a:t>
            </a:r>
            <a:r>
              <a:rPr lang="zh-TW" altLang="en-US" sz="4400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王漢宗顏楷體繁" pitchFamily="2" charset="-120"/>
                <a:ea typeface="王漢宗顏楷體繁" pitchFamily="2" charset="-120"/>
              </a:rPr>
              <a:t>對人的計畫</a:t>
            </a:r>
            <a:r>
              <a:rPr lang="zh-TW" altLang="zh-TW" sz="4400" dirty="0" smtClean="0"/>
              <a:t/>
            </a:r>
            <a:br>
              <a:rPr lang="zh-TW" altLang="zh-TW" sz="4400" dirty="0" smtClean="0"/>
            </a:br>
            <a:endParaRPr lang="zh-TW" altLang="en-US" sz="4400" dirty="0">
              <a:solidFill>
                <a:srgbClr val="002060"/>
              </a:solidFill>
              <a:latin typeface="王漢宗顏楷體繁" pitchFamily="2" charset="-120"/>
              <a:ea typeface="王漢宗顏楷體繁" pitchFamily="2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未命名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467544" y="2276872"/>
            <a:ext cx="7924800" cy="53012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4200" dirty="0" smtClean="0">
                <a:solidFill>
                  <a:srgbClr val="FFFF00"/>
                </a:solidFill>
                <a:latin typeface="王漢宗顏楷體繁" pitchFamily="2" charset="-120"/>
                <a:ea typeface="王漢宗顏楷體繁" pitchFamily="2" charset="-120"/>
              </a:rPr>
              <a:t>   </a:t>
            </a:r>
            <a:r>
              <a:rPr lang="zh-TW" altLang="zh-TW" sz="3900" dirty="0" smtClean="0">
                <a:solidFill>
                  <a:srgbClr val="FFFF00"/>
                </a:solidFill>
                <a:latin typeface="王漢宗顏楷體繁" pitchFamily="2" charset="-120"/>
                <a:ea typeface="王漢宗顏楷體繁" pitchFamily="2" charset="-120"/>
              </a:rPr>
              <a:t>創二</a:t>
            </a:r>
            <a:r>
              <a:rPr lang="en-US" altLang="zh-TW" sz="3900" dirty="0" smtClean="0">
                <a:solidFill>
                  <a:srgbClr val="FFFF00"/>
                </a:solidFill>
                <a:latin typeface="王漢宗顏楷體繁" pitchFamily="2" charset="-120"/>
                <a:ea typeface="王漢宗顏楷體繁" pitchFamily="2" charset="-120"/>
              </a:rPr>
              <a:t>8</a:t>
            </a:r>
            <a:r>
              <a:rPr lang="zh-TW" altLang="zh-TW" sz="3900" dirty="0" smtClean="0">
                <a:solidFill>
                  <a:srgbClr val="FFFF00"/>
                </a:solidFill>
                <a:latin typeface="王漢宗顏楷體繁" pitchFamily="2" charset="-120"/>
                <a:ea typeface="王漢宗顏楷體繁" pitchFamily="2" charset="-120"/>
              </a:rPr>
              <a:t>「</a:t>
            </a:r>
            <a:r>
              <a:rPr lang="zh-TW" altLang="zh-TW" sz="3900" dirty="0" smtClean="0">
                <a:solidFill>
                  <a:srgbClr val="FFFF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王漢宗顏楷體繁" pitchFamily="2" charset="-120"/>
                <a:ea typeface="王漢宗顏楷體繁" pitchFamily="2" charset="-120"/>
              </a:rPr>
              <a:t>耶和華</a:t>
            </a:r>
            <a:r>
              <a:rPr lang="zh-TW" altLang="zh-TW" sz="3900" dirty="0" smtClean="0">
                <a:solidFill>
                  <a:srgbClr val="FFFF00"/>
                </a:solidFill>
                <a:latin typeface="王漢宗顏楷體繁" pitchFamily="2" charset="-120"/>
                <a:ea typeface="王漢宗顏楷體繁" pitchFamily="2" charset="-120"/>
              </a:rPr>
              <a:t>神在東方的伊甸栽植了一個園子，把所塑造的人安放在那裏。」</a:t>
            </a:r>
            <a:endParaRPr lang="en-US" altLang="zh-TW" sz="3900" dirty="0" smtClean="0">
              <a:solidFill>
                <a:srgbClr val="FFFF00"/>
              </a:solidFill>
              <a:latin typeface="王漢宗顏楷體繁" pitchFamily="2" charset="-120"/>
              <a:ea typeface="王漢宗顏楷體繁" pitchFamily="2" charset="-120"/>
            </a:endParaRPr>
          </a:p>
          <a:p>
            <a:pPr>
              <a:buNone/>
            </a:pPr>
            <a:endParaRPr lang="zh-TW" altLang="zh-TW" sz="3900" dirty="0" smtClean="0">
              <a:solidFill>
                <a:srgbClr val="FFFF00"/>
              </a:solidFill>
              <a:latin typeface="王漢宗顏楷體繁" pitchFamily="2" charset="-120"/>
              <a:ea typeface="王漢宗顏楷體繁" pitchFamily="2" charset="-120"/>
            </a:endParaRPr>
          </a:p>
          <a:p>
            <a:pPr>
              <a:buNone/>
            </a:pPr>
            <a:r>
              <a:rPr lang="zh-TW" altLang="en-US" sz="3600" b="1" dirty="0" smtClean="0">
                <a:latin typeface="王漢宗顏楷體繁" pitchFamily="2" charset="-120"/>
                <a:ea typeface="王漢宗顏楷體繁" pitchFamily="2" charset="-120"/>
              </a:rPr>
              <a:t>    </a:t>
            </a:r>
            <a:endParaRPr lang="en-US" altLang="zh-TW" sz="3600" dirty="0" smtClean="0">
              <a:latin typeface="王漢宗顏楷體繁" pitchFamily="2" charset="-120"/>
              <a:ea typeface="王漢宗顏楷體繁" pitchFamily="2" charset="-120"/>
            </a:endParaRPr>
          </a:p>
          <a:p>
            <a:pPr>
              <a:buNone/>
            </a:pPr>
            <a:r>
              <a:rPr lang="zh-TW" altLang="en-US" sz="3600" dirty="0" smtClean="0">
                <a:latin typeface="王漢宗顏楷體繁" pitchFamily="2" charset="-120"/>
                <a:ea typeface="王漢宗顏楷體繁" pitchFamily="2" charset="-120"/>
              </a:rPr>
              <a:t> </a:t>
            </a:r>
            <a:endParaRPr lang="zh-TW" altLang="zh-TW" sz="3600" dirty="0" smtClean="0">
              <a:latin typeface="王漢宗顏楷體繁" pitchFamily="2" charset="-120"/>
              <a:ea typeface="王漢宗顏楷體繁" pitchFamily="2" charset="-120"/>
            </a:endParaRPr>
          </a:p>
          <a:p>
            <a:pPr>
              <a:buNone/>
            </a:pPr>
            <a:endParaRPr lang="zh-TW" altLang="zh-TW" sz="4400" b="1" dirty="0" smtClean="0">
              <a:latin typeface="王漢宗顏楷體繁" pitchFamily="2" charset="-120"/>
              <a:ea typeface="王漢宗顏楷體繁" pitchFamily="2" charset="-12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FFFF">
              <a:alpha val="49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400" dirty="0" smtClean="0"/>
              <a:t/>
            </a:r>
            <a:br>
              <a:rPr lang="en-US" altLang="zh-TW" sz="4400" dirty="0" smtClean="0"/>
            </a:br>
            <a:r>
              <a:rPr lang="zh-TW" altLang="en-US" sz="6600" b="1" dirty="0" smtClean="0">
                <a:solidFill>
                  <a:srgbClr val="FFC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王漢宗顏楷體繁" pitchFamily="2" charset="-120"/>
                <a:ea typeface="王漢宗顏楷體繁" pitchFamily="2" charset="-120"/>
              </a:rPr>
              <a:t>人</a:t>
            </a:r>
            <a:r>
              <a:rPr lang="zh-TW" altLang="en-US" sz="4400" b="1" dirty="0" smtClean="0">
                <a:solidFill>
                  <a:srgbClr val="00206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王漢宗顏楷體繁" pitchFamily="2" charset="-120"/>
                <a:ea typeface="王漢宗顏楷體繁" pitchFamily="2" charset="-120"/>
              </a:rPr>
              <a:t>起初的光景</a:t>
            </a:r>
            <a:r>
              <a:rPr lang="zh-TW" altLang="zh-TW" sz="4400" dirty="0" smtClean="0"/>
              <a:t/>
            </a:r>
            <a:br>
              <a:rPr lang="zh-TW" altLang="zh-TW" sz="4400" dirty="0" smtClean="0"/>
            </a:br>
            <a:endParaRPr lang="zh-TW" altLang="en-US" sz="4400" b="1" dirty="0">
              <a:solidFill>
                <a:srgbClr val="002060"/>
              </a:solidFill>
              <a:latin typeface="王漢宗顏楷體繁" pitchFamily="2" charset="-120"/>
              <a:ea typeface="王漢宗顏楷體繁" pitchFamily="2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未命名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23528" y="2321496"/>
            <a:ext cx="8424936" cy="4536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3600" dirty="0" smtClean="0">
                <a:solidFill>
                  <a:srgbClr val="FFFF00"/>
                </a:solidFill>
                <a:latin typeface="王漢宗顏楷體繁" pitchFamily="2" charset="-120"/>
                <a:ea typeface="王漢宗顏楷體繁" pitchFamily="2" charset="-120"/>
              </a:rPr>
              <a:t>創</a:t>
            </a:r>
            <a:r>
              <a:rPr lang="en-US" altLang="zh-TW" sz="3600" dirty="0" smtClean="0">
                <a:solidFill>
                  <a:srgbClr val="FFFF00"/>
                </a:solidFill>
                <a:latin typeface="王漢宗顏楷體繁" pitchFamily="2" charset="-120"/>
                <a:ea typeface="王漢宗顏楷體繁" pitchFamily="2" charset="-120"/>
              </a:rPr>
              <a:t>3:1</a:t>
            </a:r>
            <a:r>
              <a:rPr lang="zh-TW" altLang="en-US" sz="3600" dirty="0" smtClean="0">
                <a:solidFill>
                  <a:srgbClr val="FFFF00"/>
                </a:solidFill>
                <a:latin typeface="王漢宗顏楷體繁" pitchFamily="2" charset="-120"/>
                <a:ea typeface="王漢宗顏楷體繁" pitchFamily="2" charset="-120"/>
              </a:rPr>
              <a:t>「耶和華</a:t>
            </a:r>
            <a:r>
              <a:rPr lang="zh-TW" altLang="en-US" sz="3600" dirty="0">
                <a:solidFill>
                  <a:srgbClr val="FFFF00"/>
                </a:solidFill>
                <a:latin typeface="王漢宗顏楷體繁" pitchFamily="2" charset="-120"/>
                <a:ea typeface="王漢宗顏楷體繁" pitchFamily="2" charset="-120"/>
              </a:rPr>
              <a:t>神所造的，惟有蛇比田野一切的活物更狡猾</a:t>
            </a:r>
            <a:r>
              <a:rPr lang="zh-TW" altLang="en-US" sz="3600" dirty="0" smtClean="0">
                <a:solidFill>
                  <a:srgbClr val="FFFF00"/>
                </a:solidFill>
                <a:latin typeface="王漢宗顏楷體繁" pitchFamily="2" charset="-120"/>
                <a:ea typeface="王漢宗顏楷體繁" pitchFamily="2" charset="-120"/>
              </a:rPr>
              <a:t>。</a:t>
            </a:r>
            <a:r>
              <a:rPr lang="zh-TW" altLang="en-US" sz="3600" dirty="0" smtClean="0">
                <a:solidFill>
                  <a:srgbClr val="FF0000"/>
                </a:solidFill>
                <a:latin typeface="王漢宗顏楷體繁" pitchFamily="2" charset="-120"/>
                <a:ea typeface="王漢宗顏楷體繁" pitchFamily="2" charset="-120"/>
              </a:rPr>
              <a:t>蛇</a:t>
            </a:r>
            <a:r>
              <a:rPr lang="zh-TW" altLang="en-US" sz="3600" dirty="0">
                <a:solidFill>
                  <a:srgbClr val="FF0000"/>
                </a:solidFill>
                <a:latin typeface="王漢宗顏楷體繁" pitchFamily="2" charset="-120"/>
                <a:ea typeface="王漢宗顏楷體繁" pitchFamily="2" charset="-120"/>
              </a:rPr>
              <a:t>對女人說，神豈是真說，你們不可喫園中所有樹上的果子麼</a:t>
            </a:r>
            <a:r>
              <a:rPr lang="zh-TW" altLang="en-US" sz="3600" dirty="0" smtClean="0">
                <a:solidFill>
                  <a:srgbClr val="FF0000"/>
                </a:solidFill>
                <a:latin typeface="王漢宗顏楷體繁" pitchFamily="2" charset="-120"/>
                <a:ea typeface="王漢宗顏楷體繁" pitchFamily="2" charset="-120"/>
              </a:rPr>
              <a:t>？」</a:t>
            </a:r>
            <a:endParaRPr lang="en-US" altLang="zh-TW" sz="3600" dirty="0" smtClean="0">
              <a:solidFill>
                <a:srgbClr val="FF0000"/>
              </a:solidFill>
              <a:latin typeface="王漢宗顏楷體繁" pitchFamily="2" charset="-120"/>
              <a:ea typeface="王漢宗顏楷體繁" pitchFamily="2" charset="-120"/>
            </a:endParaRPr>
          </a:p>
          <a:p>
            <a:pPr>
              <a:buNone/>
            </a:pPr>
            <a:endParaRPr lang="en-US" altLang="zh-TW" sz="3600" b="1" dirty="0" smtClean="0">
              <a:solidFill>
                <a:srgbClr val="FF0000"/>
              </a:solidFill>
              <a:latin typeface="王漢宗顏楷體繁" pitchFamily="2" charset="-120"/>
              <a:ea typeface="王漢宗顏楷體繁" pitchFamily="2" charset="-120"/>
            </a:endParaRPr>
          </a:p>
          <a:p>
            <a:pPr>
              <a:buNone/>
            </a:pPr>
            <a:endParaRPr lang="en-US" altLang="zh-TW" sz="1200" dirty="0" smtClean="0">
              <a:solidFill>
                <a:srgbClr val="FF0000"/>
              </a:solidFill>
              <a:latin typeface="新細明體"/>
              <a:ea typeface="新細明體"/>
            </a:endParaRPr>
          </a:p>
          <a:p>
            <a:pPr>
              <a:buNone/>
            </a:pPr>
            <a:r>
              <a:rPr lang="zh-TW" altLang="en-US" sz="3600" b="1" dirty="0" smtClean="0">
                <a:solidFill>
                  <a:srgbClr val="FF0000"/>
                </a:solidFill>
                <a:latin typeface="新細明體"/>
                <a:ea typeface="新細明體"/>
              </a:rPr>
              <a:t>      </a:t>
            </a:r>
            <a:endParaRPr lang="zh-TW" altLang="en-US" sz="3600" b="1" dirty="0">
              <a:latin typeface="王漢宗顏楷體繁" pitchFamily="2" charset="-120"/>
              <a:ea typeface="王漢宗顏楷體繁" pitchFamily="2" charset="-120"/>
            </a:endParaRPr>
          </a:p>
          <a:p>
            <a:pPr marL="0" indent="0" algn="ctr">
              <a:buNone/>
            </a:pPr>
            <a:endParaRPr lang="zh-TW" altLang="en-US" sz="4800" dirty="0"/>
          </a:p>
        </p:txBody>
      </p:sp>
      <p:sp>
        <p:nvSpPr>
          <p:cNvPr id="4" name="標題 3"/>
          <p:cNvSpPr txBox="1">
            <a:spLocks/>
          </p:cNvSpPr>
          <p:nvPr/>
        </p:nvSpPr>
        <p:spPr>
          <a:xfrm>
            <a:off x="683568" y="332656"/>
            <a:ext cx="7924800" cy="1143000"/>
          </a:xfrm>
          <a:prstGeom prst="rect">
            <a:avLst/>
          </a:prstGeom>
          <a:solidFill>
            <a:srgbClr val="FFFFFF">
              <a:alpha val="49000"/>
            </a:srgbClr>
          </a:solidFill>
          <a:ln w="10795" cap="flat" cmpd="sng" algn="ctr">
            <a:noFill/>
            <a:prstDash val="solid"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cap="all" spc="50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40000"/>
                    </a:srgbClr>
                  </a:glow>
                </a:effectLst>
                <a:latin typeface="王漢宗顏楷體繁" pitchFamily="2" charset="-120"/>
                <a:ea typeface="王漢宗顏楷體繁" pitchFamily="2" charset="-120"/>
              </a:rPr>
              <a:t>魔鬼</a:t>
            </a:r>
            <a:r>
              <a:rPr lang="zh-TW" altLang="en-US" sz="6600" cap="all" spc="50" dirty="0" smtClean="0">
                <a:solidFill>
                  <a:srgbClr val="FF4343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王漢宗顏楷體繁" pitchFamily="2" charset="-120"/>
                <a:ea typeface="王漢宗顏楷體繁" pitchFamily="2" charset="-120"/>
              </a:rPr>
              <a:t>撒但</a:t>
            </a:r>
            <a:r>
              <a:rPr lang="zh-TW" altLang="en-US" sz="4400" cap="all" spc="50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40000"/>
                    </a:srgbClr>
                  </a:glow>
                </a:effectLst>
                <a:latin typeface="王漢宗顏楷體繁" pitchFamily="2" charset="-120"/>
                <a:ea typeface="王漢宗顏楷體繁" pitchFamily="2" charset="-120"/>
              </a:rPr>
              <a:t>的誘惑</a:t>
            </a:r>
            <a:endParaRPr kumimoji="0" lang="zh-TW" altLang="en-US" sz="4400" i="0" u="none" strike="noStrike" kern="1200" cap="all" spc="50" normalizeH="0" baseline="0" noProof="0" dirty="0">
              <a:ln>
                <a:noFill/>
              </a:ln>
              <a:solidFill>
                <a:srgbClr val="002060"/>
              </a:solidFill>
              <a:effectLst>
                <a:glow rad="101600">
                  <a:srgbClr val="FFFF00">
                    <a:alpha val="40000"/>
                  </a:srgbClr>
                </a:glow>
              </a:effectLst>
              <a:uLnTx/>
              <a:uFillTx/>
              <a:latin typeface="王漢宗顏楷體繁" pitchFamily="2" charset="-120"/>
              <a:ea typeface="王漢宗顏楷體繁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1525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7712679" cy="5127503"/>
          </a:xfrm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924800" cy="1143000"/>
          </a:xfrm>
        </p:spPr>
        <p:txBody>
          <a:bodyPr/>
          <a:lstStyle/>
          <a:p>
            <a:pPr algn="ctr"/>
            <a:r>
              <a:rPr lang="zh-TW" altLang="en-US" sz="6000" b="1" dirty="0" smtClean="0">
                <a:latin typeface="王漢宗顏楷體繁" pitchFamily="2" charset="-120"/>
                <a:ea typeface="王漢宗顏楷體繁" pitchFamily="2" charset="-120"/>
              </a:rPr>
              <a:t>考試作弊</a:t>
            </a:r>
            <a:endParaRPr lang="zh-TW" altLang="en-US" sz="6000" b="1" dirty="0">
              <a:latin typeface="王漢宗顏楷體繁" pitchFamily="2" charset="-120"/>
              <a:ea typeface="王漢宗顏楷體繁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8307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6000" b="1" dirty="0" smtClean="0">
                <a:latin typeface="王漢宗顏楷體繁" pitchFamily="2" charset="-120"/>
                <a:ea typeface="王漢宗顏楷體繁" pitchFamily="2" charset="-120"/>
              </a:rPr>
              <a:t>翹課</a:t>
            </a:r>
            <a:endParaRPr lang="zh-TW" altLang="en-US" sz="6000" b="1" dirty="0">
              <a:latin typeface="王漢宗顏楷體繁" pitchFamily="2" charset="-120"/>
              <a:ea typeface="王漢宗顏楷體繁" pitchFamily="2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8328637" cy="4608512"/>
          </a:xfrm>
        </p:spPr>
      </p:pic>
    </p:spTree>
    <p:extLst>
      <p:ext uri="{BB962C8B-B14F-4D97-AF65-F5344CB8AC3E}">
        <p14:creationId xmlns:p14="http://schemas.microsoft.com/office/powerpoint/2010/main" val="163916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未命名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11560" y="2292896"/>
            <a:ext cx="7922840" cy="4565104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3600" dirty="0" smtClean="0">
                <a:solidFill>
                  <a:srgbClr val="FFFF00"/>
                </a:solidFill>
                <a:latin typeface="王漢宗顏楷體繁" pitchFamily="2" charset="-120"/>
                <a:ea typeface="王漢宗顏楷體繁" pitchFamily="2" charset="-120"/>
              </a:rPr>
              <a:t>創三</a:t>
            </a:r>
            <a:r>
              <a:rPr lang="en-US" altLang="zh-TW" sz="3600" dirty="0" smtClean="0">
                <a:solidFill>
                  <a:srgbClr val="FFFF00"/>
                </a:solidFill>
                <a:latin typeface="王漢宗顏楷體繁" pitchFamily="2" charset="-120"/>
                <a:ea typeface="王漢宗顏楷體繁" pitchFamily="2" charset="-120"/>
              </a:rPr>
              <a:t>6</a:t>
            </a:r>
            <a:r>
              <a:rPr lang="zh-TW" altLang="en-US" sz="3600" dirty="0" smtClean="0">
                <a:solidFill>
                  <a:srgbClr val="FFFF00"/>
                </a:solidFill>
                <a:latin typeface="王漢宗顏楷體繁" pitchFamily="2" charset="-120"/>
                <a:ea typeface="王漢宗顏楷體繁" pitchFamily="2" charset="-120"/>
              </a:rPr>
              <a:t>「</a:t>
            </a:r>
            <a:r>
              <a:rPr lang="zh-TW" altLang="zh-TW" sz="3600" dirty="0" smtClean="0">
                <a:solidFill>
                  <a:srgbClr val="FFFF00"/>
                </a:solidFill>
                <a:latin typeface="王漢宗顏楷體繁" pitchFamily="2" charset="-120"/>
                <a:ea typeface="王漢宗顏楷體繁" pitchFamily="2" charset="-120"/>
              </a:rPr>
              <a:t>於是</a:t>
            </a:r>
            <a:r>
              <a:rPr lang="zh-TW" altLang="zh-TW" sz="3600" dirty="0">
                <a:solidFill>
                  <a:srgbClr val="FFFF00"/>
                </a:solidFill>
                <a:latin typeface="王漢宗顏楷體繁" pitchFamily="2" charset="-120"/>
                <a:ea typeface="王漢宗顏楷體繁" pitchFamily="2" charset="-120"/>
              </a:rPr>
              <a:t>女人見那棵樹的果子好作食物，也悅人的眼目，且是可喜愛的，能使人有智慧</a:t>
            </a:r>
            <a:r>
              <a:rPr lang="zh-TW" altLang="zh-TW" sz="3600" dirty="0" smtClean="0">
                <a:solidFill>
                  <a:srgbClr val="FFFF00"/>
                </a:solidFill>
                <a:latin typeface="王漢宗顏楷體繁" pitchFamily="2" charset="-120"/>
                <a:ea typeface="王漢宗顏楷體繁" pitchFamily="2" charset="-120"/>
              </a:rPr>
              <a:t>，</a:t>
            </a:r>
            <a:r>
              <a:rPr lang="zh-TW" altLang="en-US" sz="3600" dirty="0" smtClean="0">
                <a:solidFill>
                  <a:srgbClr val="FFFF00"/>
                </a:solidFill>
                <a:latin typeface="王漢宗顏楷體繁" pitchFamily="2" charset="-120"/>
                <a:ea typeface="王漢宗顏楷體繁" pitchFamily="2" charset="-120"/>
              </a:rPr>
              <a:t>」</a:t>
            </a:r>
            <a:endParaRPr lang="zh-TW" altLang="en-US" sz="3600" dirty="0">
              <a:solidFill>
                <a:srgbClr val="FFFF00"/>
              </a:solidFill>
              <a:latin typeface="王漢宗顏楷體繁" pitchFamily="2" charset="-120"/>
              <a:ea typeface="王漢宗顏楷體繁" pitchFamily="2" charset="-120"/>
            </a:endParaRPr>
          </a:p>
        </p:txBody>
      </p:sp>
      <p:sp>
        <p:nvSpPr>
          <p:cNvPr id="4" name="標題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FFFF">
              <a:alpha val="49000"/>
            </a:srgbClr>
          </a:solidFill>
          <a:ln w="10795" cap="flat" cmpd="sng" algn="ctr">
            <a:noFill/>
            <a:prstDash val="solid"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6600" b="1" noProof="0" dirty="0" smtClean="0">
                <a:solidFill>
                  <a:srgbClr val="7030A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王漢宗顏楷體繁" pitchFamily="2" charset="-120"/>
                <a:ea typeface="王漢宗顏楷體繁" pitchFamily="2" charset="-120"/>
              </a:rPr>
              <a:t>人</a:t>
            </a:r>
            <a:r>
              <a:rPr lang="zh-TW" altLang="en-US" sz="4400" b="1" noProof="0" dirty="0" smtClean="0">
                <a:solidFill>
                  <a:srgbClr val="00206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王漢宗顏楷體繁" pitchFamily="2" charset="-120"/>
                <a:ea typeface="王漢宗顏楷體繁" pitchFamily="2" charset="-120"/>
              </a:rPr>
              <a:t>的疑惑</a:t>
            </a:r>
            <a:endParaRPr kumimoji="0" lang="zh-TW" altLang="en-US" sz="4400" b="1" i="0" u="none" strike="noStrike" kern="1200" cap="all" spc="50" normalizeH="0" baseline="0" noProof="0" dirty="0">
              <a:ln>
                <a:noFill/>
              </a:ln>
              <a:solidFill>
                <a:srgbClr val="00206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uLnTx/>
              <a:uFillTx/>
              <a:latin typeface="王漢宗顏楷體繁" pitchFamily="2" charset="-120"/>
              <a:ea typeface="王漢宗顏楷體繁" pitchFamily="2" charset="-120"/>
            </a:endParaRPr>
          </a:p>
        </p:txBody>
      </p:sp>
      <p:pic>
        <p:nvPicPr>
          <p:cNvPr id="5" name="內容版面配置區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7704856" cy="511256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文字方塊 6"/>
          <p:cNvSpPr txBox="1"/>
          <p:nvPr/>
        </p:nvSpPr>
        <p:spPr>
          <a:xfrm rot="702162">
            <a:off x="926404" y="2800175"/>
            <a:ext cx="2962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chemeClr val="bg1"/>
                </a:solidFill>
              </a:rPr>
              <a:t>該不該做呢</a:t>
            </a:r>
            <a:endParaRPr lang="zh-TW" altLang="en-US" sz="3600" b="1" dirty="0">
              <a:solidFill>
                <a:schemeClr val="bg1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 rot="21215571">
            <a:off x="1142428" y="4539401"/>
            <a:ext cx="2962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chemeClr val="bg1"/>
                </a:solidFill>
              </a:rPr>
              <a:t>偶爾一下沒關係吧</a:t>
            </a:r>
            <a:endParaRPr lang="zh-TW" altLang="en-US" sz="3600" b="1" dirty="0">
              <a:solidFill>
                <a:schemeClr val="bg1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 rot="21222017">
            <a:off x="5420999" y="2363762"/>
            <a:ext cx="2962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chemeClr val="bg1"/>
                </a:solidFill>
              </a:rPr>
              <a:t>好像也沒什麼不好</a:t>
            </a:r>
            <a:endParaRPr lang="zh-TW" altLang="en-US" sz="3600" b="1" dirty="0">
              <a:solidFill>
                <a:schemeClr val="bg1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 rot="21222017">
            <a:off x="5493008" y="4668018"/>
            <a:ext cx="2962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chemeClr val="bg1"/>
                </a:solidFill>
              </a:rPr>
              <a:t>這是最後一次了！</a:t>
            </a:r>
            <a:endParaRPr lang="zh-TW" alt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6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未命名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23528" y="2060848"/>
            <a:ext cx="7924800" cy="4114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3600" dirty="0" smtClean="0">
                <a:solidFill>
                  <a:srgbClr val="FFFF00"/>
                </a:solidFill>
                <a:latin typeface="王漢宗顏楷體繁" pitchFamily="2" charset="-120"/>
                <a:ea typeface="王漢宗顏楷體繁" pitchFamily="2" charset="-120"/>
              </a:rPr>
              <a:t>創三</a:t>
            </a:r>
            <a:r>
              <a:rPr lang="en-US" altLang="zh-TW" sz="3600" dirty="0" smtClean="0">
                <a:solidFill>
                  <a:srgbClr val="FFFF00"/>
                </a:solidFill>
                <a:latin typeface="王漢宗顏楷體繁" pitchFamily="2" charset="-120"/>
                <a:ea typeface="王漢宗顏楷體繁" pitchFamily="2" charset="-120"/>
              </a:rPr>
              <a:t>6</a:t>
            </a:r>
            <a:r>
              <a:rPr lang="zh-TW" altLang="en-US" sz="3600" dirty="0" smtClean="0">
                <a:solidFill>
                  <a:srgbClr val="FFFF00"/>
                </a:solidFill>
                <a:latin typeface="王漢宗顏楷體繁" pitchFamily="2" charset="-120"/>
                <a:ea typeface="王漢宗顏楷體繁" pitchFamily="2" charset="-120"/>
              </a:rPr>
              <a:t>「</a:t>
            </a:r>
            <a:r>
              <a:rPr lang="zh-TW" altLang="zh-TW" sz="3600" dirty="0" smtClean="0">
                <a:solidFill>
                  <a:srgbClr val="FFFF00"/>
                </a:solidFill>
                <a:latin typeface="王漢宗顏楷體繁" pitchFamily="2" charset="-120"/>
                <a:ea typeface="王漢宗顏楷體繁" pitchFamily="2" charset="-120"/>
              </a:rPr>
              <a:t>就</a:t>
            </a:r>
            <a:r>
              <a:rPr lang="zh-TW" altLang="zh-TW" sz="3600" dirty="0">
                <a:solidFill>
                  <a:srgbClr val="FFFF00"/>
                </a:solidFill>
                <a:latin typeface="王漢宗顏楷體繁" pitchFamily="2" charset="-120"/>
                <a:ea typeface="王漢宗顏楷體繁" pitchFamily="2" charset="-120"/>
              </a:rPr>
              <a:t>摘下果子來喫了，又給與她一起的丈夫，她丈夫也喫了</a:t>
            </a:r>
            <a:r>
              <a:rPr lang="zh-TW" altLang="zh-TW" sz="3600" dirty="0" smtClean="0">
                <a:solidFill>
                  <a:srgbClr val="FFFF00"/>
                </a:solidFill>
                <a:latin typeface="王漢宗顏楷體繁" pitchFamily="2" charset="-120"/>
                <a:ea typeface="王漢宗顏楷體繁" pitchFamily="2" charset="-120"/>
              </a:rPr>
              <a:t>。</a:t>
            </a:r>
            <a:r>
              <a:rPr lang="zh-TW" altLang="en-US" sz="3600" dirty="0" smtClean="0">
                <a:solidFill>
                  <a:srgbClr val="FFFF00"/>
                </a:solidFill>
                <a:latin typeface="王漢宗顏楷體繁" pitchFamily="2" charset="-120"/>
                <a:ea typeface="王漢宗顏楷體繁" pitchFamily="2" charset="-120"/>
              </a:rPr>
              <a:t>」</a:t>
            </a:r>
            <a:endParaRPr lang="en-US" altLang="zh-TW" sz="3600" dirty="0" smtClean="0">
              <a:solidFill>
                <a:srgbClr val="FFFF00"/>
              </a:solidFill>
              <a:latin typeface="王漢宗顏楷體繁" pitchFamily="2" charset="-120"/>
              <a:ea typeface="王漢宗顏楷體繁" pitchFamily="2" charset="-120"/>
            </a:endParaRPr>
          </a:p>
          <a:p>
            <a:pPr>
              <a:buNone/>
            </a:pPr>
            <a:endParaRPr lang="en-US" altLang="zh-TW" sz="4000" dirty="0" smtClean="0">
              <a:solidFill>
                <a:srgbClr val="FFFF00"/>
              </a:solidFill>
              <a:latin typeface="王漢宗顏楷體繁" pitchFamily="2" charset="-120"/>
              <a:ea typeface="王漢宗顏楷體繁" pitchFamily="2" charset="-120"/>
            </a:endParaRPr>
          </a:p>
          <a:p>
            <a:pPr algn="ctr">
              <a:buNone/>
            </a:pPr>
            <a:r>
              <a:rPr lang="zh-TW" altLang="en-US" sz="4000" dirty="0" smtClean="0">
                <a:latin typeface="王漢宗顏楷體繁" pitchFamily="2" charset="-120"/>
                <a:ea typeface="王漢宗顏楷體繁" pitchFamily="2" charset="-120"/>
              </a:rPr>
              <a:t>於是，罪進到人裏面，</a:t>
            </a:r>
            <a:endParaRPr lang="en-US" altLang="zh-TW" sz="4000" dirty="0" smtClean="0">
              <a:latin typeface="王漢宗顏楷體繁" pitchFamily="2" charset="-120"/>
              <a:ea typeface="王漢宗顏楷體繁" pitchFamily="2" charset="-120"/>
            </a:endParaRPr>
          </a:p>
          <a:p>
            <a:pPr algn="ctr">
              <a:buNone/>
            </a:pPr>
            <a:r>
              <a:rPr lang="zh-TW" altLang="en-US" sz="4000" dirty="0" smtClean="0">
                <a:latin typeface="王漢宗顏楷體繁" pitchFamily="2" charset="-120"/>
                <a:ea typeface="王漢宗顏楷體繁" pitchFamily="2" charset="-120"/>
              </a:rPr>
              <a:t>人就墮落了。</a:t>
            </a:r>
            <a:endParaRPr lang="zh-TW" altLang="zh-TW" sz="4000" dirty="0">
              <a:latin typeface="王漢宗顏楷體繁" pitchFamily="2" charset="-120"/>
              <a:ea typeface="王漢宗顏楷體繁" pitchFamily="2" charset="-120"/>
            </a:endParaRPr>
          </a:p>
          <a:p>
            <a:endParaRPr lang="zh-TW" altLang="en-US" sz="3600" dirty="0"/>
          </a:p>
        </p:txBody>
      </p:sp>
      <p:sp>
        <p:nvSpPr>
          <p:cNvPr id="5" name="標題 3"/>
          <p:cNvSpPr txBox="1">
            <a:spLocks/>
          </p:cNvSpPr>
          <p:nvPr/>
        </p:nvSpPr>
        <p:spPr>
          <a:xfrm>
            <a:off x="762000" y="427038"/>
            <a:ext cx="7924800" cy="1143000"/>
          </a:xfrm>
          <a:prstGeom prst="rect">
            <a:avLst/>
          </a:prstGeom>
          <a:solidFill>
            <a:srgbClr val="FFFFFF">
              <a:alpha val="49000"/>
            </a:srgbClr>
          </a:solidFill>
          <a:ln w="10795" cap="flat" cmpd="sng" algn="ctr">
            <a:noFill/>
            <a:prstDash val="solid"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1" i="0" u="none" strike="noStrike" kern="1200" cap="all" spc="5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王漢宗顏楷體繁" pitchFamily="2" charset="-120"/>
                <a:ea typeface="王漢宗顏楷體繁" pitchFamily="2" charset="-120"/>
                <a:cs typeface="+mn-cs"/>
              </a:rPr>
              <a:t>人</a:t>
            </a:r>
            <a:r>
              <a:rPr kumimoji="0" lang="zh-TW" altLang="en-US" sz="4400" b="1" i="0" u="none" strike="noStrike" kern="1200" cap="all" spc="5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王漢宗顏楷體繁" pitchFamily="2" charset="-120"/>
                <a:ea typeface="王漢宗顏楷體繁" pitchFamily="2" charset="-120"/>
                <a:cs typeface="+mn-cs"/>
              </a:rPr>
              <a:t>的受欺</a:t>
            </a:r>
            <a:endParaRPr kumimoji="0" lang="zh-TW" altLang="en-US" sz="4400" b="1" i="0" u="none" strike="noStrike" kern="1200" cap="all" spc="50" normalizeH="0" baseline="0" noProof="0" dirty="0">
              <a:ln>
                <a:noFill/>
              </a:ln>
              <a:solidFill>
                <a:srgbClr val="00206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uLnTx/>
              <a:uFillTx/>
              <a:latin typeface="王漢宗顏楷體繁" pitchFamily="2" charset="-120"/>
              <a:ea typeface="王漢宗顏楷體繁" pitchFamily="2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74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23528" y="2060848"/>
            <a:ext cx="7924800" cy="4114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 </a:t>
            </a:r>
            <a:endParaRPr lang="zh-TW" altLang="zh-TW" sz="3600" dirty="0">
              <a:solidFill>
                <a:srgbClr val="FFFF00"/>
              </a:solidFill>
              <a:latin typeface="王漢宗顏楷體繁" pitchFamily="2" charset="-120"/>
              <a:ea typeface="王漢宗顏楷體繁" pitchFamily="2" charset="-120"/>
            </a:endParaRPr>
          </a:p>
          <a:p>
            <a:endParaRPr lang="zh-TW" altLang="en-US" sz="36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323528" y="836712"/>
            <a:ext cx="8820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王漢宗顏楷體繁" pitchFamily="2" charset="-120"/>
                <a:ea typeface="王漢宗顏楷體繁" pitchFamily="2" charset="-120"/>
              </a:rPr>
              <a:t>  </a:t>
            </a:r>
            <a:r>
              <a:rPr lang="zh-TW" altLang="zh-TW" sz="3600" dirty="0" smtClean="0">
                <a:latin typeface="王漢宗顏楷體繁" pitchFamily="2" charset="-120"/>
                <a:ea typeface="王漢宗顏楷體繁" pitchFamily="2" charset="-120"/>
              </a:rPr>
              <a:t>這段故事，回答了剛才的</a:t>
            </a:r>
            <a:r>
              <a:rPr lang="en-US" altLang="zh-TW" sz="3600" dirty="0" smtClean="0">
                <a:latin typeface="王漢宗顏楷體繁" pitchFamily="2" charset="-120"/>
                <a:ea typeface="王漢宗顏楷體繁" pitchFamily="2" charset="-120"/>
              </a:rPr>
              <a:t>2</a:t>
            </a:r>
            <a:r>
              <a:rPr lang="zh-TW" altLang="zh-TW" sz="3600" dirty="0" smtClean="0">
                <a:latin typeface="王漢宗顏楷體繁" pitchFamily="2" charset="-120"/>
                <a:ea typeface="王漢宗顏楷體繁" pitchFamily="2" charset="-120"/>
              </a:rPr>
              <a:t>個問題。</a:t>
            </a:r>
          </a:p>
          <a:p>
            <a:endParaRPr lang="zh-TW" altLang="en-US" dirty="0"/>
          </a:p>
        </p:txBody>
      </p:sp>
      <p:pic>
        <p:nvPicPr>
          <p:cNvPr id="8" name="圖片 7" descr="question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3" b="96226" l="9989" r="89789">
                        <a14:foregroundMark x1="39290" y1="72253" x2="39290" y2="72253"/>
                        <a14:foregroundMark x1="56160" y1="86459" x2="56160" y2="86459"/>
                        <a14:foregroundMark x1="66815" y1="28968" x2="66815" y2="28968"/>
                        <a14:backgroundMark x1="62819" y1="82686" x2="62819" y2="82686"/>
                        <a14:backgroundMark x1="65372" y1="90011" x2="65372" y2="90011"/>
                        <a14:backgroundMark x1="55272" y1="90011" x2="55272" y2="90011"/>
                        <a14:backgroundMark x1="61931" y1="84462" x2="61931" y2="844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3688" y="1280426"/>
            <a:ext cx="5616624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4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images (1).jpg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3528" y="548680"/>
            <a:ext cx="8548491" cy="5688632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539552" y="980728"/>
            <a:ext cx="7924800" cy="4114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3600" dirty="0" smtClean="0"/>
              <a:t>       </a:t>
            </a:r>
            <a:endParaRPr lang="zh-TW" altLang="zh-TW" sz="3600" dirty="0">
              <a:solidFill>
                <a:schemeClr val="bg1"/>
              </a:solidFill>
              <a:latin typeface="王漢宗顏楷體繁" pitchFamily="2" charset="-120"/>
              <a:ea typeface="王漢宗顏楷體繁" pitchFamily="2" charset="-120"/>
            </a:endParaRPr>
          </a:p>
        </p:txBody>
      </p:sp>
      <p:sp>
        <p:nvSpPr>
          <p:cNvPr id="5" name="標題 3"/>
          <p:cNvSpPr txBox="1">
            <a:spLocks/>
          </p:cNvSpPr>
          <p:nvPr/>
        </p:nvSpPr>
        <p:spPr>
          <a:xfrm>
            <a:off x="683568" y="1772816"/>
            <a:ext cx="7924800" cy="1143000"/>
          </a:xfrm>
          <a:prstGeom prst="rect">
            <a:avLst/>
          </a:prstGeom>
          <a:solidFill>
            <a:srgbClr val="FFFFFF">
              <a:alpha val="49000"/>
            </a:srgbClr>
          </a:solidFill>
          <a:ln w="10795" cap="flat" cmpd="sng" algn="ctr">
            <a:noFill/>
            <a:prstDash val="solid"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cap="all" spc="50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王漢宗顏楷體繁" pitchFamily="2" charset="-120"/>
                <a:ea typeface="王漢宗顏楷體繁" pitchFamily="2" charset="-120"/>
              </a:rPr>
              <a:t>為什麼找不到人生的意義？</a:t>
            </a:r>
            <a:endParaRPr kumimoji="0" lang="zh-TW" altLang="en-US" sz="4400" i="0" u="none" strike="noStrike" kern="1200" cap="all" spc="5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uLnTx/>
              <a:uFillTx/>
              <a:latin typeface="王漢宗顏楷體繁" pitchFamily="2" charset="-120"/>
              <a:ea typeface="王漢宗顏楷體繁" pitchFamily="2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907704" y="3933056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dirty="0" smtClean="0">
                <a:solidFill>
                  <a:srgbClr val="002060"/>
                </a:solidFill>
                <a:latin typeface="王漢宗顏楷體繁" pitchFamily="2" charset="-120"/>
                <a:ea typeface="王漢宗顏楷體繁" pitchFamily="2" charset="-120"/>
              </a:rPr>
              <a:t>因為失去神</a:t>
            </a:r>
            <a:endParaRPr lang="zh-TW" altLang="en-US" sz="7200" dirty="0">
              <a:solidFill>
                <a:srgbClr val="002060"/>
              </a:solidFill>
              <a:latin typeface="王漢宗顏楷體繁" pitchFamily="2" charset="-120"/>
              <a:ea typeface="王漢宗顏楷體繁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574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78" y="396652"/>
            <a:ext cx="7600864" cy="59126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539552" y="1889448"/>
            <a:ext cx="7924800" cy="496855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altLang="zh-TW" sz="3600" b="1" dirty="0" smtClean="0">
              <a:solidFill>
                <a:schemeClr val="bg1"/>
              </a:solidFill>
              <a:latin typeface="王漢宗顏楷體繁" pitchFamily="2" charset="-120"/>
              <a:ea typeface="王漢宗顏楷體繁" pitchFamily="2" charset="-120"/>
            </a:endParaRPr>
          </a:p>
          <a:p>
            <a:pPr>
              <a:buNone/>
            </a:pPr>
            <a:endParaRPr lang="zh-TW" altLang="zh-TW" sz="3600" dirty="0">
              <a:latin typeface="王漢宗顏楷體繁" pitchFamily="2" charset="-120"/>
              <a:ea typeface="王漢宗顏楷體繁" pitchFamily="2" charset="-120"/>
            </a:endParaRPr>
          </a:p>
        </p:txBody>
      </p:sp>
      <p:sp>
        <p:nvSpPr>
          <p:cNvPr id="5" name="標題 3"/>
          <p:cNvSpPr txBox="1">
            <a:spLocks/>
          </p:cNvSpPr>
          <p:nvPr/>
        </p:nvSpPr>
        <p:spPr>
          <a:xfrm>
            <a:off x="1115616" y="1196752"/>
            <a:ext cx="6912768" cy="1008112"/>
          </a:xfrm>
          <a:prstGeom prst="rect">
            <a:avLst/>
          </a:prstGeom>
          <a:solidFill>
            <a:srgbClr val="FFFFFF">
              <a:alpha val="49000"/>
            </a:srgbClr>
          </a:solidFill>
          <a:ln w="10795" cap="flat" cmpd="sng" algn="ctr">
            <a:noFill/>
            <a:prstDash val="solid"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cap="all" spc="50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王漢宗顏楷體繁" pitchFamily="2" charset="-120"/>
                <a:ea typeface="王漢宗顏楷體繁" pitchFamily="2" charset="-120"/>
              </a:rPr>
              <a:t>人死後究竟如何？</a:t>
            </a:r>
            <a:endParaRPr kumimoji="0" lang="zh-TW" altLang="en-US" sz="4400" i="0" u="none" strike="noStrike" kern="1200" cap="all" spc="5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uLnTx/>
              <a:uFillTx/>
              <a:latin typeface="王漢宗顏楷體繁" pitchFamily="2" charset="-120"/>
              <a:ea typeface="王漢宗顏楷體繁" pitchFamily="2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23728" y="3789040"/>
            <a:ext cx="480131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7200" dirty="0" smtClean="0">
                <a:solidFill>
                  <a:srgbClr val="FF0000"/>
                </a:solidFill>
                <a:latin typeface="王漢宗顏楷體繁" pitchFamily="2" charset="-120"/>
                <a:ea typeface="王漢宗顏楷體繁" pitchFamily="2" charset="-120"/>
              </a:rPr>
              <a:t>永遠的沈淪</a:t>
            </a:r>
            <a:endParaRPr lang="zh-TW" altLang="en-US" sz="7200" dirty="0">
              <a:solidFill>
                <a:srgbClr val="FF0000"/>
              </a:solidFill>
              <a:latin typeface="王漢宗顏楷體繁" pitchFamily="2" charset="-120"/>
              <a:ea typeface="王漢宗顏楷體繁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574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123728" y="2348880"/>
            <a:ext cx="7029198" cy="5074503"/>
          </a:xfrm>
          <a:prstGeom prst="wave">
            <a:avLst/>
          </a:prstGeom>
          <a:solidFill>
            <a:schemeClr val="bg1">
              <a:lumMod val="65000"/>
              <a:lumOff val="35000"/>
            </a:schemeClr>
          </a:solidFill>
          <a:ln w="38100">
            <a:noFill/>
          </a:ln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0" b="1" dirty="0" smtClean="0">
                <a:solidFill>
                  <a:srgbClr val="D6C1FF"/>
                </a:solidFill>
              </a:rPr>
              <a:t>DEATH</a:t>
            </a:r>
            <a:endParaRPr lang="zh-TW" altLang="en-US" sz="16000" b="1" dirty="0">
              <a:solidFill>
                <a:srgbClr val="D6C1FF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51520" y="18155"/>
            <a:ext cx="6408712" cy="5074503"/>
          </a:xfrm>
          <a:prstGeom prst="wave">
            <a:avLst/>
          </a:prstGeom>
          <a:solidFill>
            <a:srgbClr val="002060">
              <a:alpha val="68000"/>
            </a:srgbClr>
          </a:solidFill>
          <a:ln w="38100">
            <a:noFill/>
          </a:ln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0" b="1" dirty="0" smtClean="0">
                <a:solidFill>
                  <a:srgbClr val="66FFFF"/>
                </a:solidFill>
              </a:rPr>
              <a:t>LIFE</a:t>
            </a:r>
            <a:endParaRPr lang="zh-TW" altLang="en-US" sz="16000" b="1" dirty="0">
              <a:solidFill>
                <a:srgbClr val="66FFFF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42494" y="1935896"/>
            <a:ext cx="7848872" cy="5074503"/>
          </a:xfrm>
          <a:prstGeom prst="wave">
            <a:avLst/>
          </a:prstGeom>
          <a:solidFill>
            <a:schemeClr val="accent1">
              <a:lumMod val="50000"/>
              <a:alpha val="49000"/>
            </a:schemeClr>
          </a:solidFill>
          <a:ln w="38100">
            <a:noFill/>
          </a:ln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zh-TW" altLang="en-US" sz="16000" b="1" dirty="0" smtClean="0">
                <a:solidFill>
                  <a:srgbClr val="D6C1FF"/>
                </a:solidFill>
              </a:rPr>
              <a:t>  死</a:t>
            </a:r>
            <a:endParaRPr lang="zh-TW" altLang="en-US" sz="16000" b="1" dirty="0">
              <a:solidFill>
                <a:srgbClr val="D6C1FF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375248" y="78296"/>
            <a:ext cx="6768752" cy="5074503"/>
          </a:xfrm>
          <a:prstGeom prst="wave">
            <a:avLst/>
          </a:prstGeom>
          <a:solidFill>
            <a:srgbClr val="006600">
              <a:alpha val="68000"/>
            </a:srgbClr>
          </a:solidFill>
          <a:ln w="38100">
            <a:noFill/>
          </a:ln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0" b="1" dirty="0" smtClean="0">
                <a:solidFill>
                  <a:srgbClr val="92D050"/>
                </a:solidFill>
              </a:rPr>
              <a:t>生</a:t>
            </a:r>
            <a:endParaRPr lang="zh-TW" altLang="en-US" sz="16000" b="1" dirty="0">
              <a:solidFill>
                <a:srgbClr val="92D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3959424" y="404664"/>
            <a:ext cx="5184576" cy="93610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buNone/>
            </a:pPr>
            <a:r>
              <a:rPr lang="zh-TW" altLang="en-US" sz="4400" b="1" dirty="0" smtClean="0">
                <a:latin typeface="王漢宗顏楷體繁" pitchFamily="2" charset="-120"/>
                <a:ea typeface="王漢宗顏楷體繁" pitchFamily="2" charset="-120"/>
              </a:rPr>
              <a:t> 生與死的</a:t>
            </a:r>
            <a:r>
              <a:rPr lang="zh-TW" altLang="zh-TW" sz="4400" b="1" dirty="0" smtClean="0">
                <a:latin typeface="王漢宗顏楷體繁" pitchFamily="2" charset="-120"/>
                <a:ea typeface="王漢宗顏楷體繁" pitchFamily="2" charset="-120"/>
              </a:rPr>
              <a:t>問題</a:t>
            </a:r>
            <a:endParaRPr lang="zh-TW" altLang="en-US" sz="4400" b="1" dirty="0">
              <a:latin typeface="王漢宗顏楷體繁" pitchFamily="2" charset="-120"/>
              <a:ea typeface="王漢宗顏楷體繁" pitchFamily="2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7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11560" y="2492896"/>
            <a:ext cx="7924800" cy="4114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TW" altLang="en-US" sz="4400" b="1" dirty="0" smtClean="0">
                <a:latin typeface="王漢宗顏楷體繁" pitchFamily="2" charset="-120"/>
                <a:ea typeface="王漢宗顏楷體繁" pitchFamily="2" charset="-120"/>
              </a:rPr>
              <a:t>難道  這就是結局嗎？</a:t>
            </a:r>
            <a:endParaRPr lang="zh-TW" altLang="zh-TW" sz="4400" b="1" dirty="0" smtClean="0">
              <a:latin typeface="王漢宗顏楷體繁" pitchFamily="2" charset="-120"/>
              <a:ea typeface="王漢宗顏楷體繁" pitchFamily="2" charset="-120"/>
            </a:endParaRPr>
          </a:p>
          <a:p>
            <a:pPr>
              <a:buNone/>
            </a:pPr>
            <a:endParaRPr lang="zh-TW" altLang="zh-TW" sz="3600" b="1" dirty="0">
              <a:latin typeface="王漢宗顏楷體繁" pitchFamily="2" charset="-120"/>
              <a:ea typeface="王漢宗顏楷體繁" pitchFamily="2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 rot="-840000">
            <a:off x="1354019" y="1768384"/>
            <a:ext cx="4628027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7500" b="1" dirty="0" smtClean="0">
                <a:solidFill>
                  <a:srgbClr val="FF0000"/>
                </a:solidFill>
                <a:latin typeface="Kartika" panose="02020503030404060203" pitchFamily="18" charset="0"/>
                <a:cs typeface="Kartika" panose="02020503030404060203" pitchFamily="18" charset="0"/>
              </a:rPr>
              <a:t>NO</a:t>
            </a:r>
            <a:endParaRPr lang="zh-TW" altLang="en-US" sz="17500" b="1" dirty="0">
              <a:solidFill>
                <a:srgbClr val="FF0000"/>
              </a:solidFill>
              <a:latin typeface="Kartika" panose="02020503030404060203" pitchFamily="18" charset="0"/>
              <a:cs typeface="Kartika" panose="0202050303040406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74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60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王漢宗顏楷體繁" pitchFamily="2" charset="-120"/>
                <a:ea typeface="王漢宗顏楷體繁" pitchFamily="2" charset="-120"/>
              </a:rPr>
              <a:t>因為神尋找人！</a:t>
            </a:r>
            <a:endParaRPr lang="zh-TW" altLang="en-US" sz="60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王漢宗顏楷體繁" pitchFamily="2" charset="-120"/>
              <a:ea typeface="王漢宗顏楷體繁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23528" y="1412776"/>
            <a:ext cx="8424936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1881188" indent="-1881188">
              <a:buNone/>
            </a:pPr>
            <a:r>
              <a:rPr lang="zh-TW" altLang="en-US" sz="36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</a:t>
            </a:r>
            <a:r>
              <a:rPr lang="zh-TW" altLang="zh-TW" sz="36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創三</a:t>
            </a:r>
            <a:r>
              <a:rPr lang="en-US" altLang="zh-TW" sz="36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9 </a:t>
            </a:r>
            <a:r>
              <a:rPr lang="zh-TW" altLang="en-US" sz="36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新細明體"/>
                <a:ea typeface="新細明體"/>
              </a:rPr>
              <a:t>「</a:t>
            </a:r>
            <a:r>
              <a:rPr lang="zh-TW" altLang="zh-TW" sz="36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耶和華</a:t>
            </a:r>
            <a:r>
              <a:rPr lang="zh-TW" altLang="zh-TW" sz="36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神</a:t>
            </a:r>
            <a:r>
              <a:rPr lang="zh-TW" altLang="zh-TW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呼喚</a:t>
            </a:r>
            <a:r>
              <a:rPr lang="zh-TW" altLang="zh-TW" sz="36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那人</a:t>
            </a:r>
            <a:r>
              <a:rPr lang="en-US" altLang="zh-TW" sz="36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,</a:t>
            </a:r>
            <a:r>
              <a:rPr lang="zh-TW" altLang="zh-TW" sz="36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對他說</a:t>
            </a:r>
            <a:r>
              <a:rPr lang="en-US" altLang="zh-TW" sz="36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,</a:t>
            </a:r>
            <a:r>
              <a:rPr lang="zh-TW" altLang="zh-TW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你在哪裡</a:t>
            </a:r>
            <a:r>
              <a:rPr lang="en-US" altLang="zh-TW" sz="36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?</a:t>
            </a:r>
            <a:r>
              <a:rPr lang="zh-TW" altLang="en-US" sz="36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新細明體"/>
                <a:ea typeface="新細明體"/>
              </a:rPr>
              <a:t> 」</a:t>
            </a:r>
            <a:endParaRPr lang="zh-TW" altLang="zh-TW" sz="36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0" indent="0">
              <a:buNone/>
            </a:pPr>
            <a:endParaRPr lang="en-US" altLang="zh-TW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979712" y="4738377"/>
            <a:ext cx="56886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0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王漢宗顏楷體繁" pitchFamily="2" charset="-120"/>
                <a:ea typeface="王漢宗顏楷體繁" pitchFamily="2" charset="-120"/>
              </a:rPr>
              <a:t>今天，你在哪裡？</a:t>
            </a:r>
            <a:endParaRPr lang="zh-TW" altLang="en-US" sz="5000" dirty="0">
              <a:solidFill>
                <a:schemeClr val="tx2">
                  <a:lumMod val="40000"/>
                  <a:lumOff val="6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王漢宗顏楷體繁" pitchFamily="2" charset="-120"/>
              <a:ea typeface="王漢宗顏楷體繁" pitchFamily="2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81982" y="3222952"/>
            <a:ext cx="78840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66913" indent="-1966913"/>
            <a:r>
              <a:rPr lang="zh-TW" altLang="en-US" sz="36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路十九</a:t>
            </a:r>
            <a:r>
              <a:rPr lang="en-US" altLang="zh-TW" sz="36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zh-TW" altLang="en-US" sz="36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「人子</a:t>
            </a:r>
            <a:r>
              <a:rPr lang="zh-TW" altLang="en-US" sz="36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來，是要</a:t>
            </a:r>
            <a:r>
              <a:rPr lang="zh-TW" alt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尋找拯救</a:t>
            </a:r>
            <a:r>
              <a:rPr lang="zh-TW" altLang="en-US" sz="36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失喪的人</a:t>
            </a:r>
            <a:r>
              <a:rPr lang="zh-TW" altLang="en-US" sz="36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。」</a:t>
            </a:r>
            <a:endParaRPr lang="zh-TW" altLang="en-US" sz="36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597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22"/>
            <a:ext cx="9092456" cy="684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6000" b="1" dirty="0" smtClean="0"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王漢宗顏楷體繁" pitchFamily="2" charset="-120"/>
                <a:ea typeface="王漢宗顏楷體繁" pitchFamily="2" charset="-120"/>
              </a:rPr>
              <a:t>該怎麼做</a:t>
            </a:r>
            <a:r>
              <a:rPr lang="en-US" altLang="zh-TW" sz="6000" b="1" dirty="0" smtClean="0"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王漢宗顏楷體繁" pitchFamily="2" charset="-120"/>
                <a:ea typeface="王漢宗顏楷體繁" pitchFamily="2" charset="-120"/>
              </a:rPr>
              <a:t>?</a:t>
            </a:r>
            <a:endParaRPr lang="zh-TW" altLang="en-US" sz="6000" b="1" dirty="0">
              <a:effectLst>
                <a:glow rad="101600">
                  <a:srgbClr val="002060">
                    <a:alpha val="60000"/>
                  </a:srgbClr>
                </a:glow>
              </a:effectLst>
              <a:latin typeface="王漢宗顏楷體繁" pitchFamily="2" charset="-120"/>
              <a:ea typeface="王漢宗顏楷體繁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115616" y="1772816"/>
            <a:ext cx="7632848" cy="4277072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1800"/>
              </a:spcAft>
              <a:buNone/>
            </a:pPr>
            <a:r>
              <a:rPr lang="zh-TW" altLang="en-US" sz="5400" b="1" dirty="0" smtClean="0">
                <a:solidFill>
                  <a:srgbClr val="66FFFF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+mn-ea"/>
              </a:rPr>
              <a:t>口裡承認</a:t>
            </a:r>
            <a:r>
              <a:rPr lang="en-US" altLang="zh-TW" sz="5400" b="1" dirty="0" smtClean="0">
                <a:solidFill>
                  <a:srgbClr val="66FFFF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+mn-ea"/>
              </a:rPr>
              <a:t> </a:t>
            </a:r>
            <a:r>
              <a:rPr lang="en-US" altLang="zh-TW" sz="5400" b="1" dirty="0" smtClean="0"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+mn-ea"/>
              </a:rPr>
              <a:t>     </a:t>
            </a:r>
            <a:r>
              <a:rPr lang="zh-TW" altLang="en-US" sz="5400" b="1" dirty="0" smtClean="0"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+mn-ea"/>
              </a:rPr>
              <a:t>哦</a:t>
            </a:r>
            <a:r>
              <a:rPr lang="en-US" altLang="zh-TW" sz="5400" b="1" dirty="0" smtClean="0"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+mn-ea"/>
              </a:rPr>
              <a:t>!</a:t>
            </a:r>
            <a:r>
              <a:rPr lang="zh-TW" altLang="en-US" sz="5400" b="1" dirty="0" smtClean="0"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+mn-ea"/>
              </a:rPr>
              <a:t>主耶穌</a:t>
            </a:r>
            <a:r>
              <a:rPr lang="en-US" altLang="zh-TW" sz="5400" b="1" dirty="0" smtClean="0"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+mn-ea"/>
              </a:rPr>
              <a:t>!</a:t>
            </a:r>
          </a:p>
          <a:p>
            <a:pPr marL="0" indent="0">
              <a:spcBef>
                <a:spcPts val="600"/>
              </a:spcBef>
              <a:spcAft>
                <a:spcPts val="1800"/>
              </a:spcAft>
              <a:buNone/>
            </a:pPr>
            <a:r>
              <a:rPr lang="zh-TW" altLang="en-US" sz="5400" b="1" dirty="0" smtClean="0">
                <a:solidFill>
                  <a:srgbClr val="66FFFF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+mn-ea"/>
              </a:rPr>
              <a:t>心裏相信</a:t>
            </a:r>
            <a:r>
              <a:rPr lang="zh-TW" altLang="en-US" sz="5400" b="1" dirty="0" smtClean="0"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+mn-ea"/>
              </a:rPr>
              <a:t>      神就進來</a:t>
            </a:r>
            <a:r>
              <a:rPr lang="en-US" altLang="zh-TW" sz="5400" b="1" dirty="0" smtClean="0"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+mn-ea"/>
              </a:rPr>
              <a:t>!</a:t>
            </a:r>
          </a:p>
          <a:p>
            <a:pPr marL="0" indent="0">
              <a:spcBef>
                <a:spcPts val="600"/>
              </a:spcBef>
              <a:spcAft>
                <a:spcPts val="1800"/>
              </a:spcAft>
              <a:buNone/>
            </a:pPr>
            <a:r>
              <a:rPr lang="zh-TW" altLang="en-US" sz="5400" b="1" dirty="0" smtClean="0">
                <a:solidFill>
                  <a:srgbClr val="66FFFF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+mn-ea"/>
              </a:rPr>
              <a:t>信而受浸</a:t>
            </a:r>
            <a:r>
              <a:rPr lang="zh-TW" altLang="en-US" sz="5400" b="1" dirty="0" smtClean="0"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+mn-ea"/>
              </a:rPr>
              <a:t>      必然得救</a:t>
            </a:r>
            <a:r>
              <a:rPr lang="en-US" altLang="zh-TW" sz="5400" b="1" dirty="0" smtClean="0"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+mn-ea"/>
              </a:rPr>
              <a:t>!</a:t>
            </a:r>
            <a:endParaRPr lang="en-US" altLang="zh-TW" sz="5400" b="1" dirty="0">
              <a:effectLst>
                <a:glow rad="101600">
                  <a:srgbClr val="002060">
                    <a:alpha val="60000"/>
                  </a:srgbClr>
                </a:glow>
              </a:effectLst>
              <a:latin typeface="+mn-ea"/>
            </a:endParaRPr>
          </a:p>
          <a:p>
            <a:pPr marL="0" indent="0" algn="ctr">
              <a:buNone/>
            </a:pPr>
            <a:endParaRPr lang="zh-TW" altLang="en-US" dirty="0">
              <a:effectLst>
                <a:glow rad="101600">
                  <a:srgbClr val="002060">
                    <a:alpha val="60000"/>
                  </a:srgbClr>
                </a:glow>
              </a:effectLst>
            </a:endParaRPr>
          </a:p>
        </p:txBody>
      </p:sp>
      <p:sp>
        <p:nvSpPr>
          <p:cNvPr id="7" name="向右箭號 6"/>
          <p:cNvSpPr/>
          <p:nvPr/>
        </p:nvSpPr>
        <p:spPr>
          <a:xfrm>
            <a:off x="4067945" y="1949337"/>
            <a:ext cx="904931" cy="504056"/>
          </a:xfrm>
          <a:prstGeom prst="right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effectLst>
                <a:glow rad="101600">
                  <a:srgbClr val="002060">
                    <a:alpha val="60000"/>
                  </a:srgbClr>
                </a:glow>
              </a:effectLst>
            </a:endParaRPr>
          </a:p>
        </p:txBody>
      </p:sp>
      <p:sp>
        <p:nvSpPr>
          <p:cNvPr id="9" name="向右箭號 8"/>
          <p:cNvSpPr/>
          <p:nvPr/>
        </p:nvSpPr>
        <p:spPr>
          <a:xfrm>
            <a:off x="4067944" y="3176972"/>
            <a:ext cx="904931" cy="504056"/>
          </a:xfrm>
          <a:prstGeom prst="right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effectLst>
                <a:glow rad="101600">
                  <a:srgbClr val="002060">
                    <a:alpha val="60000"/>
                  </a:srgbClr>
                </a:glow>
              </a:effectLst>
            </a:endParaRPr>
          </a:p>
        </p:txBody>
      </p:sp>
      <p:sp>
        <p:nvSpPr>
          <p:cNvPr id="10" name="向右箭號 9"/>
          <p:cNvSpPr/>
          <p:nvPr/>
        </p:nvSpPr>
        <p:spPr>
          <a:xfrm>
            <a:off x="4140144" y="4308285"/>
            <a:ext cx="904931" cy="504056"/>
          </a:xfrm>
          <a:prstGeom prst="right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effectLst>
                <a:glow rad="101600">
                  <a:srgbClr val="002060">
                    <a:alpha val="6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936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6000" b="1" dirty="0" smtClean="0">
                <a:latin typeface="王漢宗顏楷體繁" pitchFamily="2" charset="-120"/>
                <a:ea typeface="王漢宗顏楷體繁" pitchFamily="2" charset="-120"/>
              </a:rPr>
              <a:t>受浸意義</a:t>
            </a:r>
            <a:endParaRPr lang="zh-TW" altLang="en-US" sz="6000" b="1" dirty="0">
              <a:latin typeface="王漢宗顏楷體繁" pitchFamily="2" charset="-120"/>
              <a:ea typeface="王漢宗顏楷體繁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94848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dirty="0" smtClean="0">
                <a:solidFill>
                  <a:srgbClr val="66FFFF"/>
                </a:solidFill>
                <a:latin typeface="王漢宗顏楷體繁" pitchFamily="2" charset="-120"/>
                <a:ea typeface="王漢宗顏楷體繁" pitchFamily="2" charset="-120"/>
              </a:rPr>
              <a:t>做見證</a:t>
            </a:r>
            <a:r>
              <a:rPr lang="en-US" altLang="zh-TW" sz="4800" dirty="0" smtClean="0">
                <a:solidFill>
                  <a:srgbClr val="66FFFF"/>
                </a:solidFill>
              </a:rPr>
              <a:t>:</a:t>
            </a:r>
            <a:r>
              <a:rPr lang="zh-TW" altLang="en-US" sz="3200" dirty="0" smtClean="0"/>
              <a:t>在神前得救也能在人前得救</a:t>
            </a:r>
            <a:endParaRPr lang="en-US" altLang="zh-TW" sz="3200" dirty="0" smtClean="0"/>
          </a:p>
          <a:p>
            <a:pPr marL="0" indent="0" algn="ctr">
              <a:buNone/>
            </a:pPr>
            <a:r>
              <a:rPr lang="zh-TW" altLang="en-US" sz="2400" b="1" dirty="0" smtClean="0"/>
              <a:t>馬可十六</a:t>
            </a:r>
            <a:r>
              <a:rPr lang="en-US" altLang="zh-TW" sz="2400" b="1" dirty="0" smtClean="0"/>
              <a:t>:16</a:t>
            </a:r>
            <a:r>
              <a:rPr lang="zh-TW" altLang="en-US" sz="2400" b="1" dirty="0" smtClean="0"/>
              <a:t> </a:t>
            </a:r>
            <a:r>
              <a:rPr lang="en-US" altLang="zh-TW" sz="2400" b="1" dirty="0" smtClean="0"/>
              <a:t>:</a:t>
            </a:r>
            <a:r>
              <a:rPr lang="zh-TW" altLang="en-US" sz="2400" b="1" dirty="0" smtClean="0"/>
              <a:t> </a:t>
            </a:r>
            <a:r>
              <a:rPr lang="zh-TW" altLang="en-US" sz="2400" b="1" dirty="0" smtClean="0">
                <a:solidFill>
                  <a:srgbClr val="FFFF00"/>
                </a:solidFill>
              </a:rPr>
              <a:t>信而受浸</a:t>
            </a:r>
            <a:r>
              <a:rPr lang="zh-TW" altLang="en-US" sz="2400" b="1" dirty="0" smtClean="0"/>
              <a:t>的必然得救</a:t>
            </a:r>
            <a:r>
              <a:rPr lang="en-US" altLang="zh-TW" sz="2400" b="1" dirty="0" smtClean="0"/>
              <a:t>,</a:t>
            </a:r>
            <a:r>
              <a:rPr lang="zh-TW" altLang="en-US" sz="2400" b="1" dirty="0" smtClean="0"/>
              <a:t>不信的必被定罪</a:t>
            </a:r>
            <a:endParaRPr lang="en-US" altLang="zh-TW" sz="2400" b="1" dirty="0" smtClean="0"/>
          </a:p>
          <a:p>
            <a:pPr marL="0" indent="0">
              <a:buNone/>
            </a:pPr>
            <a:r>
              <a:rPr lang="zh-TW" altLang="en-US" sz="4800" dirty="0">
                <a:solidFill>
                  <a:srgbClr val="66FFFF"/>
                </a:solidFill>
                <a:latin typeface="王漢宗顏楷體繁" pitchFamily="2" charset="-120"/>
                <a:ea typeface="王漢宗顏楷體繁" pitchFamily="2" charset="-120"/>
              </a:rPr>
              <a:t>遷神</a:t>
            </a:r>
            <a:r>
              <a:rPr lang="zh-TW" altLang="en-US" sz="4800" dirty="0" smtClean="0">
                <a:solidFill>
                  <a:srgbClr val="66FFFF"/>
                </a:solidFill>
                <a:latin typeface="王漢宗顏楷體繁" pitchFamily="2" charset="-120"/>
                <a:ea typeface="王漢宗顏楷體繁" pitchFamily="2" charset="-120"/>
              </a:rPr>
              <a:t>國</a:t>
            </a:r>
            <a:r>
              <a:rPr lang="en-US" altLang="zh-TW" sz="4800" dirty="0" smtClean="0">
                <a:solidFill>
                  <a:srgbClr val="66FFFF"/>
                </a:solidFill>
              </a:rPr>
              <a:t>:</a:t>
            </a:r>
            <a:r>
              <a:rPr lang="zh-TW" altLang="en-US" sz="3200" dirty="0" smtClean="0"/>
              <a:t>遷入神國</a:t>
            </a:r>
            <a:r>
              <a:rPr lang="en-US" altLang="zh-TW" sz="3200" dirty="0" smtClean="0"/>
              <a:t>,</a:t>
            </a:r>
            <a:r>
              <a:rPr lang="zh-TW" altLang="en-US" sz="3200" dirty="0" smtClean="0"/>
              <a:t>脫撒旦權勢</a:t>
            </a:r>
            <a:endParaRPr lang="en-US" altLang="zh-TW" sz="3200" dirty="0" smtClean="0"/>
          </a:p>
          <a:p>
            <a:pPr marL="0" indent="0">
              <a:buNone/>
            </a:pPr>
            <a:r>
              <a:rPr lang="zh-TW" altLang="en-US" sz="3200" dirty="0"/>
              <a:t> </a:t>
            </a:r>
            <a:r>
              <a:rPr lang="zh-TW" altLang="en-US" sz="2400" b="1" dirty="0" smtClean="0"/>
              <a:t>約三</a:t>
            </a:r>
            <a:r>
              <a:rPr lang="en-US" altLang="zh-TW" sz="2400" b="1" dirty="0" smtClean="0"/>
              <a:t>:5</a:t>
            </a:r>
            <a:r>
              <a:rPr lang="zh-TW" altLang="en-US" sz="2400" b="1" dirty="0" smtClean="0"/>
              <a:t> </a:t>
            </a:r>
            <a:r>
              <a:rPr lang="en-US" altLang="zh-TW" sz="2400" b="1" dirty="0" smtClean="0"/>
              <a:t>:</a:t>
            </a:r>
            <a:r>
              <a:rPr lang="zh-TW" altLang="en-US" sz="2400" b="1" dirty="0" smtClean="0"/>
              <a:t> 我實實在在地告訴你</a:t>
            </a:r>
            <a:r>
              <a:rPr lang="en-US" altLang="zh-TW" sz="2400" b="1" dirty="0" smtClean="0"/>
              <a:t>,</a:t>
            </a:r>
            <a:r>
              <a:rPr lang="zh-TW" altLang="en-US" sz="2400" b="1" dirty="0" smtClean="0"/>
              <a:t>人若不是從</a:t>
            </a:r>
            <a:r>
              <a:rPr lang="zh-TW" altLang="en-US" sz="2400" b="1" dirty="0" smtClean="0">
                <a:solidFill>
                  <a:srgbClr val="FFFF00"/>
                </a:solidFill>
              </a:rPr>
              <a:t>水和靈生的</a:t>
            </a:r>
            <a:r>
              <a:rPr lang="en-US" altLang="zh-TW" sz="2400" b="1" dirty="0" smtClean="0"/>
              <a:t>,</a:t>
            </a:r>
            <a:r>
              <a:rPr lang="zh-TW" altLang="en-US" sz="2400" b="1" dirty="0" smtClean="0"/>
              <a:t>就不能進神的國</a:t>
            </a:r>
            <a:endParaRPr lang="en-US" altLang="zh-TW" sz="2400" b="1" dirty="0"/>
          </a:p>
          <a:p>
            <a:pPr marL="0" indent="0" algn="ctr">
              <a:buNone/>
            </a:pPr>
            <a:r>
              <a:rPr lang="zh-TW" altLang="en-US" sz="6000" b="1" dirty="0" smtClean="0">
                <a:solidFill>
                  <a:srgbClr val="FFFF00"/>
                </a:solidFill>
              </a:rPr>
              <a:t>何時遷</a:t>
            </a:r>
            <a:r>
              <a:rPr lang="en-US" altLang="zh-TW" sz="6000" b="1" dirty="0" smtClean="0">
                <a:solidFill>
                  <a:srgbClr val="FFFF00"/>
                </a:solidFill>
              </a:rPr>
              <a:t>:</a:t>
            </a:r>
            <a:r>
              <a:rPr lang="zh-TW" altLang="en-US" sz="6000" b="1" dirty="0" smtClean="0">
                <a:solidFill>
                  <a:srgbClr val="FFFF00"/>
                </a:solidFill>
              </a:rPr>
              <a:t>立即即刻</a:t>
            </a:r>
            <a:endParaRPr lang="en-US" altLang="zh-TW" sz="6000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2705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467544" y="1988840"/>
            <a:ext cx="37338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dirty="0" smtClean="0">
                <a:solidFill>
                  <a:srgbClr val="FFFF00"/>
                </a:solidFill>
                <a:effectLst>
                  <a:glow rad="101600">
                    <a:srgbClr val="003300">
                      <a:alpha val="60000"/>
                    </a:srgbClr>
                  </a:glow>
                </a:effectLst>
                <a:latin typeface="王漢宗顏楷體繁" pitchFamily="2" charset="-120"/>
                <a:ea typeface="王漢宗顏楷體繁" pitchFamily="2" charset="-120"/>
              </a:rPr>
              <a:t>罪得赦免   </a:t>
            </a:r>
            <a:endParaRPr lang="en-US" altLang="zh-TW" sz="3200" dirty="0" smtClean="0">
              <a:solidFill>
                <a:srgbClr val="FFFF00"/>
              </a:solidFill>
              <a:effectLst>
                <a:glow rad="101600">
                  <a:srgbClr val="003300">
                    <a:alpha val="60000"/>
                  </a:srgbClr>
                </a:glow>
              </a:effectLst>
              <a:latin typeface="王漢宗顏楷體繁" pitchFamily="2" charset="-120"/>
              <a:ea typeface="王漢宗顏楷體繁" pitchFamily="2" charset="-120"/>
            </a:endParaRPr>
          </a:p>
          <a:p>
            <a:pPr marL="0" indent="0">
              <a:buNone/>
            </a:pPr>
            <a:r>
              <a:rPr lang="zh-TW" altLang="en-US" sz="4800" dirty="0" smtClean="0">
                <a:solidFill>
                  <a:srgbClr val="FFFF00"/>
                </a:solidFill>
                <a:effectLst>
                  <a:glow rad="101600">
                    <a:srgbClr val="003300">
                      <a:alpha val="60000"/>
                    </a:srgbClr>
                  </a:glow>
                </a:effectLst>
                <a:latin typeface="王漢宗顏楷體繁" pitchFamily="2" charset="-120"/>
                <a:ea typeface="王漢宗顏楷體繁" pitchFamily="2" charset="-120"/>
              </a:rPr>
              <a:t>免去沈淪   </a:t>
            </a:r>
            <a:r>
              <a:rPr lang="zh-TW" altLang="en-US" sz="3200" dirty="0" smtClean="0">
                <a:solidFill>
                  <a:srgbClr val="FFFF00"/>
                </a:solidFill>
                <a:effectLst>
                  <a:glow rad="101600">
                    <a:srgbClr val="003300">
                      <a:alpha val="60000"/>
                    </a:srgbClr>
                  </a:glow>
                </a:effectLst>
                <a:latin typeface="王漢宗顏楷體繁" pitchFamily="2" charset="-120"/>
                <a:ea typeface="王漢宗顏楷體繁" pitchFamily="2" charset="-120"/>
              </a:rPr>
              <a:t> </a:t>
            </a:r>
            <a:endParaRPr lang="en-US" altLang="zh-TW" sz="3200" dirty="0" smtClean="0">
              <a:solidFill>
                <a:srgbClr val="FFFF00"/>
              </a:solidFill>
              <a:effectLst>
                <a:glow rad="101600">
                  <a:srgbClr val="003300">
                    <a:alpha val="60000"/>
                  </a:srgbClr>
                </a:glow>
              </a:effectLst>
              <a:latin typeface="王漢宗顏楷體繁" pitchFamily="2" charset="-120"/>
              <a:ea typeface="王漢宗顏楷體繁" pitchFamily="2" charset="-120"/>
            </a:endParaRPr>
          </a:p>
          <a:p>
            <a:pPr marL="0" indent="0">
              <a:buNone/>
            </a:pPr>
            <a:endParaRPr lang="en-US" altLang="zh-TW" sz="4800" dirty="0" smtClean="0">
              <a:solidFill>
                <a:srgbClr val="FFFF00"/>
              </a:solidFill>
              <a:effectLst>
                <a:glow rad="101600">
                  <a:srgbClr val="003300">
                    <a:alpha val="60000"/>
                  </a:srgbClr>
                </a:glow>
              </a:effectLst>
            </a:endParaRPr>
          </a:p>
          <a:p>
            <a:pPr marL="0" indent="0">
              <a:buNone/>
            </a:pPr>
            <a:endParaRPr lang="en-US" altLang="zh-TW" sz="4800" dirty="0" smtClean="0">
              <a:solidFill>
                <a:srgbClr val="FFFF00"/>
              </a:solidFill>
              <a:effectLst>
                <a:glow rad="101600">
                  <a:srgbClr val="003300">
                    <a:alpha val="60000"/>
                  </a:srgbClr>
                </a:glow>
              </a:effectLst>
            </a:endParaRPr>
          </a:p>
          <a:p>
            <a:pPr marL="0" indent="0">
              <a:buNone/>
            </a:pPr>
            <a:endParaRPr lang="en-US" altLang="zh-TW" sz="4800" dirty="0" smtClean="0">
              <a:solidFill>
                <a:srgbClr val="FFFF00"/>
              </a:solidFill>
              <a:effectLst>
                <a:glow rad="101600">
                  <a:srgbClr val="003300">
                    <a:alpha val="60000"/>
                  </a:srgbClr>
                </a:glow>
              </a:effectLst>
            </a:endParaRPr>
          </a:p>
          <a:p>
            <a:pPr marL="0" indent="0" algn="ctr">
              <a:buNone/>
            </a:pPr>
            <a:endParaRPr lang="en-US" altLang="zh-TW" sz="6000" b="1" dirty="0" smtClean="0">
              <a:solidFill>
                <a:srgbClr val="FFFF00"/>
              </a:solidFill>
              <a:effectLst>
                <a:glow rad="101600">
                  <a:srgbClr val="003300">
                    <a:alpha val="60000"/>
                  </a:srgbClr>
                </a:glow>
              </a:effectLst>
            </a:endParaRPr>
          </a:p>
          <a:p>
            <a:pPr marL="0" indent="0">
              <a:buNone/>
            </a:pPr>
            <a:endParaRPr lang="zh-TW" altLang="en-US" dirty="0">
              <a:solidFill>
                <a:srgbClr val="FFFF00"/>
              </a:solidFill>
              <a:effectLst>
                <a:glow rad="101600">
                  <a:srgbClr val="003300">
                    <a:alpha val="60000"/>
                  </a:srgbClr>
                </a:glow>
              </a:effectLst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4"/>
          </p:nvPr>
        </p:nvSpPr>
        <p:spPr>
          <a:xfrm>
            <a:off x="5004048" y="2060848"/>
            <a:ext cx="3733800" cy="4114800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4400" dirty="0" smtClean="0">
                <a:solidFill>
                  <a:srgbClr val="FFFF00"/>
                </a:solidFill>
                <a:effectLst>
                  <a:glow rad="101600">
                    <a:srgbClr val="003300">
                      <a:alpha val="60000"/>
                    </a:srgbClr>
                  </a:glow>
                </a:effectLst>
                <a:latin typeface="王漢宗顏楷體繁" pitchFamily="2" charset="-120"/>
                <a:ea typeface="王漢宗顏楷體繁" pitchFamily="2" charset="-120"/>
              </a:rPr>
              <a:t>蒙了重生   </a:t>
            </a:r>
            <a:endParaRPr lang="en-US" altLang="zh-TW" sz="4400" dirty="0" smtClean="0">
              <a:solidFill>
                <a:srgbClr val="FFFF00"/>
              </a:solidFill>
              <a:effectLst>
                <a:glow rad="101600">
                  <a:srgbClr val="003300">
                    <a:alpha val="60000"/>
                  </a:srgbClr>
                </a:glow>
              </a:effectLst>
              <a:latin typeface="王漢宗顏楷體繁" pitchFamily="2" charset="-120"/>
              <a:ea typeface="王漢宗顏楷體繁" pitchFamily="2" charset="-120"/>
            </a:endParaRPr>
          </a:p>
          <a:p>
            <a:pPr marL="0" indent="0">
              <a:buNone/>
            </a:pPr>
            <a:r>
              <a:rPr lang="zh-TW" altLang="en-US" sz="4400" dirty="0" smtClean="0">
                <a:solidFill>
                  <a:srgbClr val="FFFF00"/>
                </a:solidFill>
                <a:effectLst>
                  <a:glow rad="101600">
                    <a:srgbClr val="003300">
                      <a:alpha val="60000"/>
                    </a:srgbClr>
                  </a:glow>
                </a:effectLst>
                <a:latin typeface="王漢宗顏楷體繁" pitchFamily="2" charset="-120"/>
                <a:ea typeface="王漢宗顏楷體繁" pitchFamily="2" charset="-120"/>
              </a:rPr>
              <a:t>得永遠的生命   </a:t>
            </a:r>
            <a:endParaRPr lang="en-US" altLang="zh-TW" sz="4400" dirty="0" smtClean="0">
              <a:solidFill>
                <a:srgbClr val="FFFF00"/>
              </a:solidFill>
              <a:effectLst>
                <a:glow rad="101600">
                  <a:srgbClr val="003300">
                    <a:alpha val="60000"/>
                  </a:srgbClr>
                </a:glow>
              </a:effectLst>
              <a:latin typeface="王漢宗顏楷體繁" pitchFamily="2" charset="-120"/>
              <a:ea typeface="王漢宗顏楷體繁" pitchFamily="2" charset="-120"/>
            </a:endParaRPr>
          </a:p>
          <a:p>
            <a:pPr marL="0" indent="0">
              <a:buNone/>
            </a:pPr>
            <a:r>
              <a:rPr lang="zh-TW" altLang="en-US" sz="4400" dirty="0" smtClean="0">
                <a:solidFill>
                  <a:srgbClr val="FFFF00"/>
                </a:solidFill>
                <a:effectLst>
                  <a:glow rad="101600">
                    <a:srgbClr val="003300">
                      <a:alpha val="60000"/>
                    </a:srgbClr>
                  </a:glow>
                </a:effectLst>
                <a:latin typeface="王漢宗顏楷體繁" pitchFamily="2" charset="-120"/>
                <a:ea typeface="王漢宗顏楷體繁" pitchFamily="2" charset="-120"/>
              </a:rPr>
              <a:t>成為神的兒女</a:t>
            </a:r>
            <a:endParaRPr lang="zh-TW" altLang="en-US" sz="4400" dirty="0">
              <a:solidFill>
                <a:srgbClr val="FFFF00"/>
              </a:solidFill>
              <a:effectLst>
                <a:glow rad="101600">
                  <a:srgbClr val="003300">
                    <a:alpha val="60000"/>
                  </a:srgbClr>
                </a:glow>
              </a:effectLst>
              <a:latin typeface="王漢宗顏楷體繁" pitchFamily="2" charset="-120"/>
              <a:ea typeface="王漢宗顏楷體繁" pitchFamily="2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6000" b="1" dirty="0" smtClean="0">
                <a:solidFill>
                  <a:srgbClr val="0066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王漢宗顏楷體繁" pitchFamily="2" charset="-120"/>
                <a:ea typeface="王漢宗顏楷體繁" pitchFamily="2" charset="-120"/>
              </a:rPr>
              <a:t>接受救恩的結果</a:t>
            </a:r>
            <a:endParaRPr lang="zh-TW" altLang="en-US" sz="6000" b="1" dirty="0">
              <a:solidFill>
                <a:srgbClr val="0066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王漢宗顏楷體繁" pitchFamily="2" charset="-120"/>
              <a:ea typeface="王漢宗顏楷體繁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2705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31" y="0"/>
            <a:ext cx="915107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11560" y="1628800"/>
            <a:ext cx="7924800" cy="4752528"/>
          </a:xfrm>
          <a:noFill/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zh-TW" altLang="en-US" sz="3600" dirty="0" smtClean="0"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   </a:t>
            </a:r>
            <a:r>
              <a:rPr lang="zh-TW" altLang="en-US" sz="3600" dirty="0" smtClean="0"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王漢宗顏楷體繁" pitchFamily="2" charset="-120"/>
                <a:ea typeface="王漢宗顏楷體繁" pitchFamily="2" charset="-120"/>
              </a:rPr>
              <a:t>申三十</a:t>
            </a:r>
            <a:r>
              <a:rPr lang="en-US" altLang="zh-TW" sz="3600" dirty="0" smtClean="0"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王漢宗顏楷體繁" pitchFamily="2" charset="-120"/>
                <a:ea typeface="王漢宗顏楷體繁" pitchFamily="2" charset="-120"/>
              </a:rPr>
              <a:t>19  </a:t>
            </a:r>
          </a:p>
          <a:p>
            <a:pPr algn="ctr">
              <a:buNone/>
            </a:pPr>
            <a:r>
              <a:rPr lang="zh-TW" altLang="en-US" sz="3600" dirty="0" smtClean="0"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王漢宗顏楷體繁" pitchFamily="2" charset="-120"/>
                <a:ea typeface="王漢宗顏楷體繁" pitchFamily="2" charset="-120"/>
              </a:rPr>
              <a:t>我今日呼天喚地向你作見證：我將</a:t>
            </a:r>
            <a:endParaRPr lang="en-US" altLang="zh-TW" sz="3600" dirty="0" smtClean="0">
              <a:effectLst>
                <a:glow rad="101600">
                  <a:srgbClr val="002060">
                    <a:alpha val="60000"/>
                  </a:srgbClr>
                </a:glow>
              </a:effectLst>
              <a:latin typeface="王漢宗顏楷體繁" pitchFamily="2" charset="-120"/>
              <a:ea typeface="王漢宗顏楷體繁" pitchFamily="2" charset="-120"/>
            </a:endParaRPr>
          </a:p>
          <a:p>
            <a:pPr algn="ctr">
              <a:buNone/>
            </a:pPr>
            <a:r>
              <a:rPr lang="zh-TW" altLang="en-US" sz="4800" dirty="0" smtClean="0">
                <a:solidFill>
                  <a:srgbClr val="FF7C8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王漢宗顏楷體繁" pitchFamily="2" charset="-120"/>
                <a:ea typeface="王漢宗顏楷體繁" pitchFamily="2" charset="-120"/>
              </a:rPr>
              <a:t>生命</a:t>
            </a:r>
            <a:r>
              <a:rPr lang="zh-TW" altLang="en-US" sz="3600" dirty="0" smtClean="0"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王漢宗顏楷體繁" pitchFamily="2" charset="-120"/>
                <a:ea typeface="王漢宗顏楷體繁" pitchFamily="2" charset="-120"/>
              </a:rPr>
              <a:t>與</a:t>
            </a:r>
            <a:r>
              <a:rPr lang="zh-TW" altLang="en-US" sz="4800" dirty="0" smtClean="0">
                <a:solidFill>
                  <a:srgbClr val="FF7C8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王漢宗顏楷體繁" pitchFamily="2" charset="-120"/>
                <a:ea typeface="王漢宗顏楷體繁" pitchFamily="2" charset="-120"/>
              </a:rPr>
              <a:t>死亡</a:t>
            </a:r>
            <a:r>
              <a:rPr lang="zh-TW" altLang="en-US" sz="3600" dirty="0" smtClean="0"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王漢宗顏楷體繁" pitchFamily="2" charset="-120"/>
                <a:ea typeface="王漢宗顏楷體繁" pitchFamily="2" charset="-120"/>
              </a:rPr>
              <a:t>，</a:t>
            </a:r>
            <a:r>
              <a:rPr lang="zh-TW" altLang="en-US" sz="4800" dirty="0" smtClean="0">
                <a:solidFill>
                  <a:srgbClr val="FF7C8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王漢宗顏楷體繁" pitchFamily="2" charset="-120"/>
                <a:ea typeface="王漢宗顏楷體繁" pitchFamily="2" charset="-120"/>
              </a:rPr>
              <a:t>祝福</a:t>
            </a:r>
            <a:r>
              <a:rPr lang="zh-TW" altLang="en-US" sz="3600" dirty="0" smtClean="0"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王漢宗顏楷體繁" pitchFamily="2" charset="-120"/>
                <a:ea typeface="王漢宗顏楷體繁" pitchFamily="2" charset="-120"/>
              </a:rPr>
              <a:t>與</a:t>
            </a:r>
            <a:r>
              <a:rPr lang="zh-TW" altLang="en-US" sz="4800" dirty="0" smtClean="0">
                <a:solidFill>
                  <a:srgbClr val="FF7C8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王漢宗顏楷體繁" pitchFamily="2" charset="-120"/>
                <a:ea typeface="王漢宗顏楷體繁" pitchFamily="2" charset="-120"/>
              </a:rPr>
              <a:t>咒詛</a:t>
            </a:r>
            <a:r>
              <a:rPr lang="zh-TW" altLang="en-US" sz="3600" dirty="0" smtClean="0"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王漢宗顏楷體繁" pitchFamily="2" charset="-120"/>
                <a:ea typeface="王漢宗顏楷體繁" pitchFamily="2" charset="-120"/>
              </a:rPr>
              <a:t>，</a:t>
            </a:r>
            <a:endParaRPr lang="en-US" altLang="zh-TW" sz="3600" dirty="0" smtClean="0">
              <a:effectLst>
                <a:glow rad="101600">
                  <a:srgbClr val="002060">
                    <a:alpha val="60000"/>
                  </a:srgbClr>
                </a:glow>
              </a:effectLst>
              <a:latin typeface="王漢宗顏楷體繁" pitchFamily="2" charset="-120"/>
              <a:ea typeface="王漢宗顏楷體繁" pitchFamily="2" charset="-120"/>
            </a:endParaRPr>
          </a:p>
          <a:p>
            <a:pPr algn="ctr">
              <a:buNone/>
            </a:pPr>
            <a:r>
              <a:rPr lang="zh-TW" altLang="en-US" sz="3600" dirty="0" smtClean="0"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王漢宗顏楷體繁" pitchFamily="2" charset="-120"/>
                <a:ea typeface="王漢宗顏楷體繁" pitchFamily="2" charset="-120"/>
              </a:rPr>
              <a:t>擺在你面前，所以</a:t>
            </a:r>
            <a:endParaRPr lang="en-US" altLang="zh-TW" sz="3600" dirty="0" smtClean="0">
              <a:effectLst>
                <a:glow rad="101600">
                  <a:srgbClr val="002060">
                    <a:alpha val="60000"/>
                  </a:srgbClr>
                </a:glow>
              </a:effectLst>
              <a:latin typeface="王漢宗顏楷體繁" pitchFamily="2" charset="-120"/>
              <a:ea typeface="王漢宗顏楷體繁" pitchFamily="2" charset="-120"/>
            </a:endParaRPr>
          </a:p>
          <a:p>
            <a:pPr algn="ctr">
              <a:buNone/>
            </a:pPr>
            <a:r>
              <a:rPr lang="zh-TW" altLang="en-US" sz="3600" dirty="0" smtClean="0"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王漢宗顏楷體繁" pitchFamily="2" charset="-120"/>
                <a:ea typeface="王漢宗顏楷體繁" pitchFamily="2" charset="-120"/>
              </a:rPr>
              <a:t>你要</a:t>
            </a:r>
            <a:r>
              <a:rPr lang="zh-TW" altLang="en-US" sz="6600" dirty="0" smtClean="0"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王漢宗顏楷體繁" pitchFamily="2" charset="-120"/>
                <a:ea typeface="王漢宗顏楷體繁" pitchFamily="2" charset="-120"/>
              </a:rPr>
              <a:t>揀選生命</a:t>
            </a:r>
            <a:r>
              <a:rPr lang="zh-TW" altLang="en-US" sz="3600" dirty="0" smtClean="0"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王漢宗顏楷體繁" pitchFamily="2" charset="-120"/>
                <a:ea typeface="王漢宗顏楷體繁" pitchFamily="2" charset="-120"/>
              </a:rPr>
              <a:t>，</a:t>
            </a:r>
            <a:endParaRPr lang="en-US" altLang="zh-TW" sz="3600" dirty="0" smtClean="0">
              <a:effectLst>
                <a:glow rad="101600">
                  <a:srgbClr val="002060">
                    <a:alpha val="60000"/>
                  </a:srgbClr>
                </a:glow>
              </a:effectLst>
              <a:latin typeface="王漢宗顏楷體繁" pitchFamily="2" charset="-120"/>
              <a:ea typeface="王漢宗顏楷體繁" pitchFamily="2" charset="-120"/>
            </a:endParaRPr>
          </a:p>
          <a:p>
            <a:pPr algn="ctr">
              <a:buNone/>
            </a:pPr>
            <a:r>
              <a:rPr lang="zh-TW" altLang="en-US" sz="3600" dirty="0" smtClean="0"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王漢宗顏楷體繁" pitchFamily="2" charset="-120"/>
                <a:ea typeface="王漢宗顏楷體繁" pitchFamily="2" charset="-120"/>
              </a:rPr>
              <a:t>使你和你的後裔都得以活著。</a:t>
            </a:r>
            <a:endParaRPr lang="zh-TW" altLang="zh-TW" sz="3600" dirty="0">
              <a:effectLst>
                <a:glow rad="101600">
                  <a:srgbClr val="002060">
                    <a:alpha val="60000"/>
                  </a:srgbClr>
                </a:glow>
              </a:effectLst>
              <a:latin typeface="王漢宗顏楷體繁" pitchFamily="2" charset="-120"/>
              <a:ea typeface="王漢宗顏楷體繁" pitchFamily="2" charset="-12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pPr algn="ctr"/>
            <a:r>
              <a:rPr lang="zh-TW" altLang="en-US" sz="6000" b="1" dirty="0" smtClean="0"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王漢宗顏楷體繁" pitchFamily="2" charset="-120"/>
                <a:ea typeface="王漢宗顏楷體繁" pitchFamily="2" charset="-120"/>
              </a:rPr>
              <a:t>改寫人生的結局</a:t>
            </a:r>
            <a:endParaRPr lang="zh-TW" altLang="en-US" sz="6000" b="1" dirty="0">
              <a:effectLst>
                <a:glow rad="101600">
                  <a:srgbClr val="002060">
                    <a:alpha val="60000"/>
                  </a:srgbClr>
                </a:glow>
              </a:effectLst>
              <a:latin typeface="王漢宗顏楷體繁" pitchFamily="2" charset="-120"/>
              <a:ea typeface="王漢宗顏楷體繁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574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CFC30"/>
                                      </p:to>
                                    </p:animClr>
                                    <p:animClr clrSpc="rgb" dir="cw">
                                      <p:cBhvr>
                                        <p:cTn id="1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CFC30"/>
                                      </p:to>
                                    </p:animClr>
                                    <p:set>
                                      <p:cBhvr>
                                        <p:cTn id="1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9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CFC30"/>
                                      </p:to>
                                    </p:animClr>
                                    <p:animClr clrSpc="rgb" dir="cw">
                                      <p:cBhvr>
                                        <p:cTn id="2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CFC30"/>
                                      </p:to>
                                    </p:animClr>
                                    <p:set>
                                      <p:cBhvr>
                                        <p:cTn id="2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9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CFC30"/>
                                      </p:to>
                                    </p:animClr>
                                    <p:animClr clrSpc="rgb" dir="cw">
                                      <p:cBhvr>
                                        <p:cTn id="3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CFC30"/>
                                      </p:to>
                                    </p:animClr>
                                    <p:set>
                                      <p:cBhvr>
                                        <p:cTn id="3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9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CFC30"/>
                                      </p:to>
                                    </p:animClr>
                                    <p:animClr clrSpc="rgb" dir="cw">
                                      <p:cBhvr>
                                        <p:cTn id="4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CFC30"/>
                                      </p:to>
                                    </p:animClr>
                                    <p:set>
                                      <p:cBhvr>
                                        <p:cTn id="4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9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CFC30"/>
                                      </p:to>
                                    </p:animClr>
                                    <p:animClr clrSpc="rgb" dir="cw">
                                      <p:cBhvr>
                                        <p:cTn id="5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CFC30"/>
                                      </p:to>
                                    </p:animClr>
                                    <p:set>
                                      <p:cBhvr>
                                        <p:cTn id="5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59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CFC30"/>
                                      </p:to>
                                    </p:animClr>
                                    <p:animClr clrSpc="rgb" dir="cw">
                                      <p:cBhvr>
                                        <p:cTn id="6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CFC30"/>
                                      </p:to>
                                    </p:animClr>
                                    <p:set>
                                      <p:cBhvr>
                                        <p:cTn id="6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6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69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6000" dirty="0" smtClean="0">
                <a:latin typeface="王漢宗顏楷體繁" pitchFamily="2" charset="-120"/>
                <a:ea typeface="王漢宗顏楷體繁" pitchFamily="2" charset="-120"/>
              </a:rPr>
              <a:t>你還在等什麼？</a:t>
            </a:r>
            <a:endParaRPr lang="zh-TW" altLang="en-US" sz="6000" dirty="0">
              <a:latin typeface="王漢宗顏楷體繁" pitchFamily="2" charset="-120"/>
              <a:ea typeface="王漢宗顏楷體繁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83568" y="2420888"/>
            <a:ext cx="7924800" cy="4114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3600" dirty="0" smtClean="0"/>
              <a:t>      </a:t>
            </a:r>
            <a:r>
              <a:rPr lang="zh-TW" altLang="en-US" sz="3600" dirty="0" smtClean="0">
                <a:solidFill>
                  <a:srgbClr val="FFFF00"/>
                </a:solidFill>
                <a:latin typeface="王漢宗顏楷體繁" pitchFamily="2" charset="-120"/>
                <a:ea typeface="王漢宗顏楷體繁" pitchFamily="2" charset="-120"/>
              </a:rPr>
              <a:t>徒二二</a:t>
            </a:r>
            <a:r>
              <a:rPr lang="en-US" altLang="zh-TW" sz="3600" dirty="0" smtClean="0">
                <a:solidFill>
                  <a:srgbClr val="FFFF00"/>
                </a:solidFill>
                <a:latin typeface="王漢宗顏楷體繁" pitchFamily="2" charset="-120"/>
                <a:ea typeface="王漢宗顏楷體繁" pitchFamily="2" charset="-120"/>
              </a:rPr>
              <a:t>16</a:t>
            </a:r>
            <a:r>
              <a:rPr lang="zh-TW" altLang="en-US" sz="3600" dirty="0" smtClean="0">
                <a:solidFill>
                  <a:srgbClr val="FFFF00"/>
                </a:solidFill>
                <a:latin typeface="王漢宗顏楷體繁" pitchFamily="2" charset="-120"/>
                <a:ea typeface="王漢宗顏楷體繁" pitchFamily="2" charset="-120"/>
              </a:rPr>
              <a:t>「</a:t>
            </a:r>
            <a:r>
              <a:rPr lang="zh-TW" altLang="en-US" sz="5000" dirty="0" smtClean="0">
                <a:solidFill>
                  <a:srgbClr val="FFFF00"/>
                </a:solidFill>
                <a:latin typeface="王漢宗顏楷體繁" pitchFamily="2" charset="-120"/>
                <a:ea typeface="王漢宗顏楷體繁" pitchFamily="2" charset="-120"/>
              </a:rPr>
              <a:t>現在</a:t>
            </a:r>
            <a:r>
              <a:rPr lang="zh-TW" altLang="en-US" sz="3600" dirty="0" smtClean="0">
                <a:solidFill>
                  <a:srgbClr val="FFFF00"/>
                </a:solidFill>
                <a:latin typeface="王漢宗顏楷體繁" pitchFamily="2" charset="-120"/>
                <a:ea typeface="王漢宗顏楷體繁" pitchFamily="2" charset="-120"/>
              </a:rPr>
              <a:t>，你為什麼耽延？</a:t>
            </a:r>
            <a:r>
              <a:rPr lang="zh-TW" altLang="en-US" sz="5000" dirty="0" smtClean="0">
                <a:solidFill>
                  <a:srgbClr val="FFFF00"/>
                </a:solidFill>
                <a:latin typeface="王漢宗顏楷體繁" pitchFamily="2" charset="-120"/>
                <a:ea typeface="王漢宗顏楷體繁" pitchFamily="2" charset="-120"/>
              </a:rPr>
              <a:t>起來</a:t>
            </a:r>
            <a:r>
              <a:rPr lang="zh-TW" altLang="en-US" sz="3600" dirty="0" smtClean="0">
                <a:solidFill>
                  <a:srgbClr val="FFFF00"/>
                </a:solidFill>
                <a:latin typeface="王漢宗顏楷體繁" pitchFamily="2" charset="-120"/>
                <a:ea typeface="王漢宗顏楷體繁" pitchFamily="2" charset="-120"/>
              </a:rPr>
              <a:t>，呼求著祂的名</a:t>
            </a:r>
            <a:r>
              <a:rPr lang="zh-TW" altLang="en-US" sz="5000" dirty="0" smtClean="0">
                <a:solidFill>
                  <a:srgbClr val="FFFF00"/>
                </a:solidFill>
                <a:latin typeface="王漢宗顏楷體繁" pitchFamily="2" charset="-120"/>
                <a:ea typeface="王漢宗顏楷體繁" pitchFamily="2" charset="-120"/>
              </a:rPr>
              <a:t>受浸</a:t>
            </a:r>
            <a:r>
              <a:rPr lang="zh-TW" altLang="en-US" sz="3600" dirty="0" smtClean="0">
                <a:solidFill>
                  <a:srgbClr val="FFFF00"/>
                </a:solidFill>
                <a:latin typeface="王漢宗顏楷體繁" pitchFamily="2" charset="-120"/>
                <a:ea typeface="王漢宗顏楷體繁" pitchFamily="2" charset="-120"/>
              </a:rPr>
              <a:t>，洗去你的罪。」</a:t>
            </a:r>
            <a:endParaRPr lang="zh-TW" altLang="en-US" sz="3600" dirty="0">
              <a:solidFill>
                <a:srgbClr val="FFFF00"/>
              </a:solidFill>
              <a:latin typeface="王漢宗顏楷體繁" pitchFamily="2" charset="-120"/>
              <a:ea typeface="王漢宗顏楷體繁" pitchFamily="2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0"/>
            <a:ext cx="7924800" cy="1143000"/>
          </a:xfrm>
        </p:spPr>
        <p:txBody>
          <a:bodyPr/>
          <a:lstStyle/>
          <a:p>
            <a:pPr algn="ctr"/>
            <a:r>
              <a:rPr lang="zh-TW" altLang="en-US" sz="6600" dirty="0" smtClean="0">
                <a:latin typeface="王漢宗顏楷體繁" pitchFamily="2" charset="-120"/>
                <a:ea typeface="王漢宗顏楷體繁" pitchFamily="2" charset="-120"/>
              </a:rPr>
              <a:t>歡唱詩歌</a:t>
            </a:r>
            <a:endParaRPr lang="zh-TW" altLang="en-US" sz="6600" dirty="0">
              <a:latin typeface="王漢宗顏楷體繁" pitchFamily="2" charset="-120"/>
              <a:ea typeface="王漢宗顏楷體繁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11560" y="764704"/>
            <a:ext cx="7924800" cy="53285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altLang="zh-TW" sz="3200" dirty="0" smtClean="0"/>
          </a:p>
          <a:p>
            <a:pPr marL="0" indent="0">
              <a:buNone/>
            </a:pPr>
            <a:r>
              <a:rPr lang="zh-TW" altLang="en-US" sz="3600" dirty="0" smtClean="0">
                <a:latin typeface="王漢宗顏楷體繁" pitchFamily="2" charset="-120"/>
                <a:ea typeface="王漢宗顏楷體繁" pitchFamily="2" charset="-120"/>
              </a:rPr>
              <a:t>前我墜入罪海中，</a:t>
            </a:r>
            <a:r>
              <a:rPr lang="zh-TW" altLang="en-US" sz="3600" dirty="0">
                <a:latin typeface="王漢宗顏楷體繁" pitchFamily="2" charset="-120"/>
                <a:ea typeface="王漢宗顏楷體繁" pitchFamily="2" charset="-120"/>
              </a:rPr>
              <a:t>遠離平安之</a:t>
            </a:r>
            <a:r>
              <a:rPr lang="zh-TW" altLang="en-US" sz="3600" dirty="0" smtClean="0">
                <a:latin typeface="王漢宗顏楷體繁" pitchFamily="2" charset="-120"/>
                <a:ea typeface="王漢宗顏楷體繁" pitchFamily="2" charset="-120"/>
              </a:rPr>
              <a:t>岸，受浸摧殘深感痛，欲罷不能，徒歎！</a:t>
            </a:r>
            <a:endParaRPr lang="en-US" altLang="zh-TW" sz="3600" dirty="0" smtClean="0">
              <a:latin typeface="王漢宗顏楷體繁" pitchFamily="2" charset="-120"/>
              <a:ea typeface="王漢宗顏楷體繁" pitchFamily="2" charset="-120"/>
            </a:endParaRPr>
          </a:p>
          <a:p>
            <a:pPr marL="0" indent="0">
              <a:buNone/>
            </a:pPr>
            <a:r>
              <a:rPr lang="zh-TW" altLang="en-US" sz="3600" dirty="0" smtClean="0">
                <a:latin typeface="王漢宗顏楷體繁" pitchFamily="2" charset="-120"/>
                <a:ea typeface="王漢宗顏楷體繁" pitchFamily="2" charset="-120"/>
              </a:rPr>
              <a:t>但主聽見我呼喊，立前來拯救，甘冒風險施拯救，愛何深厚！</a:t>
            </a:r>
            <a:endParaRPr lang="en-US" altLang="zh-TW" sz="3600" dirty="0" smtClean="0">
              <a:latin typeface="王漢宗顏楷體繁" pitchFamily="2" charset="-120"/>
              <a:ea typeface="王漢宗顏楷體繁" pitchFamily="2" charset="-120"/>
            </a:endParaRPr>
          </a:p>
          <a:p>
            <a:pPr marL="0" indent="0">
              <a:buNone/>
            </a:pPr>
            <a:r>
              <a:rPr lang="zh-TW" altLang="en-US" sz="3600" dirty="0">
                <a:latin typeface="王漢宗顏楷體繁" pitchFamily="2" charset="-120"/>
                <a:ea typeface="王漢宗顏楷體繁" pitchFamily="2" charset="-120"/>
              </a:rPr>
              <a:t>愛救了</a:t>
            </a:r>
            <a:r>
              <a:rPr lang="zh-TW" altLang="en-US" sz="3600" dirty="0" smtClean="0">
                <a:latin typeface="王漢宗顏楷體繁" pitchFamily="2" charset="-120"/>
                <a:ea typeface="王漢宗顏楷體繁" pitchFamily="2" charset="-120"/>
              </a:rPr>
              <a:t>我！愛救了我！當我在罪中落魄，</a:t>
            </a:r>
            <a:endParaRPr lang="en-US" altLang="zh-TW" sz="3600" dirty="0" smtClean="0">
              <a:latin typeface="王漢宗顏楷體繁" pitchFamily="2" charset="-120"/>
              <a:ea typeface="王漢宗顏楷體繁" pitchFamily="2" charset="-120"/>
            </a:endParaRPr>
          </a:p>
          <a:p>
            <a:pPr marL="0" indent="0">
              <a:buNone/>
            </a:pPr>
            <a:r>
              <a:rPr lang="zh-TW" altLang="en-US" sz="3600" dirty="0">
                <a:latin typeface="王漢宗顏楷體繁" pitchFamily="2" charset="-120"/>
                <a:ea typeface="王漢宗顏楷體繁" pitchFamily="2" charset="-120"/>
              </a:rPr>
              <a:t>愛救了我！愛救了我</a:t>
            </a:r>
            <a:r>
              <a:rPr lang="zh-TW" altLang="en-US" sz="3600" dirty="0" smtClean="0">
                <a:latin typeface="王漢宗顏楷體繁" pitchFamily="2" charset="-120"/>
                <a:ea typeface="王漢宗顏楷體繁" pitchFamily="2" charset="-120"/>
              </a:rPr>
              <a:t>！當我在世界活著，</a:t>
            </a:r>
            <a:endParaRPr lang="en-US" altLang="zh-TW" sz="3600" dirty="0" smtClean="0">
              <a:latin typeface="王漢宗顏楷體繁" pitchFamily="2" charset="-120"/>
              <a:ea typeface="王漢宗顏楷體繁" pitchFamily="2" charset="-120"/>
            </a:endParaRPr>
          </a:p>
          <a:p>
            <a:pPr marL="0" indent="0" algn="ctr">
              <a:buNone/>
            </a:pPr>
            <a:r>
              <a:rPr lang="zh-TW" altLang="en-US" sz="4300" dirty="0" smtClean="0">
                <a:solidFill>
                  <a:srgbClr val="FF0000"/>
                </a:solidFill>
                <a:latin typeface="王漢宗顏楷體繁" pitchFamily="2" charset="-120"/>
                <a:ea typeface="王漢宗顏楷體繁" pitchFamily="2" charset="-120"/>
              </a:rPr>
              <a:t>愛救了我</a:t>
            </a:r>
            <a:r>
              <a:rPr lang="zh-TW" altLang="en-US" sz="4300" dirty="0" smtClean="0">
                <a:latin typeface="王漢宗顏楷體繁" pitchFamily="2" charset="-120"/>
                <a:ea typeface="王漢宗顏楷體繁" pitchFamily="2" charset="-120"/>
              </a:rPr>
              <a:t>！</a:t>
            </a:r>
            <a:endParaRPr lang="en-US" altLang="zh-TW" sz="4300" dirty="0" smtClean="0">
              <a:latin typeface="王漢宗顏楷體繁" pitchFamily="2" charset="-120"/>
              <a:ea typeface="王漢宗顏楷體繁" pitchFamily="2" charset="-120"/>
            </a:endParaRPr>
          </a:p>
          <a:p>
            <a:pPr marL="0" indent="0">
              <a:buNone/>
            </a:pPr>
            <a:endParaRPr lang="en-US" altLang="zh-TW" dirty="0" smtClean="0">
              <a:latin typeface="王漢宗顏楷體繁" pitchFamily="2" charset="-120"/>
              <a:ea typeface="王漢宗顏楷體繁" pitchFamily="2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7092280" y="205830"/>
            <a:ext cx="2051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王漢宗顏楷體繁" pitchFamily="2" charset="-120"/>
                <a:ea typeface="王漢宗顏楷體繁" pitchFamily="2" charset="-120"/>
              </a:rPr>
              <a:t>大本７３５</a:t>
            </a:r>
            <a:endParaRPr lang="zh-TW" altLang="en-US" sz="2800" dirty="0">
              <a:latin typeface="王漢宗顏楷體繁" pitchFamily="2" charset="-120"/>
              <a:ea typeface="王漢宗顏楷體繁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495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539552" y="1988840"/>
            <a:ext cx="8229600" cy="4525963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endParaRPr lang="en-US" altLang="zh-TW" sz="3600" b="1" dirty="0" smtClean="0">
              <a:latin typeface="王漢宗顏楷體繁" pitchFamily="2" charset="-120"/>
              <a:ea typeface="王漢宗顏楷體繁" pitchFamily="2" charset="-120"/>
            </a:endParaRPr>
          </a:p>
          <a:p>
            <a:pPr algn="ctr">
              <a:buNone/>
            </a:pPr>
            <a:endParaRPr lang="zh-TW" altLang="zh-TW" sz="3600" b="1" dirty="0" smtClean="0">
              <a:latin typeface="王漢宗顏楷體繁" pitchFamily="2" charset="-120"/>
              <a:ea typeface="王漢宗顏楷體繁" pitchFamily="2" charset="-120"/>
            </a:endParaRPr>
          </a:p>
          <a:p>
            <a:pPr algn="ctr">
              <a:buNone/>
            </a:pPr>
            <a:endParaRPr lang="en-US" altLang="zh-TW" sz="3600" b="1" dirty="0" smtClean="0">
              <a:latin typeface="王漢宗顏楷體繁" pitchFamily="2" charset="-120"/>
              <a:ea typeface="王漢宗顏楷體繁" pitchFamily="2" charset="-120"/>
            </a:endParaRPr>
          </a:p>
          <a:p>
            <a:endParaRPr lang="en-US" altLang="zh-TW" b="1" dirty="0" smtClean="0"/>
          </a:p>
        </p:txBody>
      </p:sp>
      <p:sp>
        <p:nvSpPr>
          <p:cNvPr id="5" name="橢圓 4"/>
          <p:cNvSpPr/>
          <p:nvPr/>
        </p:nvSpPr>
        <p:spPr>
          <a:xfrm>
            <a:off x="323528" y="2636912"/>
            <a:ext cx="2160240" cy="244827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2483768" y="3861048"/>
            <a:ext cx="2016224" cy="2592288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橢圓 7"/>
          <p:cNvSpPr/>
          <p:nvPr/>
        </p:nvSpPr>
        <p:spPr>
          <a:xfrm>
            <a:off x="4355976" y="2276872"/>
            <a:ext cx="2016224" cy="266429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dirty="0" smtClean="0">
              <a:solidFill>
                <a:schemeClr val="bg1"/>
              </a:solidFill>
              <a:latin typeface="華康少女文字W7" pitchFamily="49" charset="-120"/>
              <a:ea typeface="華康少女文字W7" pitchFamily="49" charset="-12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6660232" y="2899601"/>
            <a:ext cx="1944216" cy="2689639"/>
          </a:xfrm>
          <a:prstGeom prst="ellipse">
            <a:avLst/>
          </a:prstGeom>
          <a:solidFill>
            <a:schemeClr val="bg2">
              <a:lumMod val="50000"/>
              <a:lumOff val="5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972761" y="3176566"/>
            <a:ext cx="861774" cy="1296144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zh-TW" altLang="en-US" sz="4400" dirty="0" smtClean="0">
                <a:solidFill>
                  <a:schemeClr val="bg1"/>
                </a:solidFill>
                <a:latin typeface="華康少女文字W7" pitchFamily="49" charset="-120"/>
                <a:ea typeface="華康少女文字W7" pitchFamily="49" charset="-120"/>
              </a:rPr>
              <a:t>金錢</a:t>
            </a:r>
            <a:endParaRPr lang="zh-TW" altLang="en-US" sz="4400" dirty="0">
              <a:solidFill>
                <a:schemeClr val="bg1"/>
              </a:solidFill>
              <a:latin typeface="華康少女文字W7" pitchFamily="49" charset="-120"/>
              <a:ea typeface="華康少女文字W7" pitchFamily="49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915816" y="4491473"/>
            <a:ext cx="861774" cy="12961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4400" dirty="0" smtClean="0">
                <a:solidFill>
                  <a:schemeClr val="bg1"/>
                </a:solidFill>
                <a:latin typeface="華康少女文字W7" pitchFamily="49" charset="-120"/>
                <a:ea typeface="華康少女文字W7" pitchFamily="49" charset="-120"/>
              </a:rPr>
              <a:t>學問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4933201" y="2743250"/>
            <a:ext cx="861774" cy="16561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4400" dirty="0" smtClean="0">
                <a:solidFill>
                  <a:schemeClr val="bg1"/>
                </a:solidFill>
                <a:latin typeface="華康少女文字W7" pitchFamily="49" charset="-120"/>
                <a:ea typeface="華康少女文字W7" pitchFamily="49" charset="-120"/>
              </a:rPr>
              <a:t> 享樂</a:t>
            </a:r>
            <a:endParaRPr lang="zh-TW" altLang="en-US" sz="4400" dirty="0">
              <a:solidFill>
                <a:schemeClr val="bg1"/>
              </a:solidFill>
              <a:latin typeface="華康少女文字W7" pitchFamily="49" charset="-120"/>
              <a:ea typeface="華康少女文字W7" pitchFamily="49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245921" y="3641677"/>
            <a:ext cx="861774" cy="15155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4400" dirty="0" smtClean="0">
                <a:solidFill>
                  <a:schemeClr val="bg1"/>
                </a:solidFill>
                <a:latin typeface="華康少女文字W7" pitchFamily="49" charset="-120"/>
                <a:ea typeface="華康少女文字W7" pitchFamily="49" charset="-120"/>
              </a:rPr>
              <a:t>成就</a:t>
            </a:r>
            <a:endParaRPr lang="zh-TW" altLang="en-US" sz="4400" dirty="0">
              <a:solidFill>
                <a:schemeClr val="bg1"/>
              </a:solidFill>
              <a:latin typeface="華康少女文字W7" pitchFamily="49" charset="-120"/>
              <a:ea typeface="華康少女文字W7" pitchFamily="49" charset="-120"/>
            </a:endParaRPr>
          </a:p>
        </p:txBody>
      </p:sp>
      <p:pic>
        <p:nvPicPr>
          <p:cNvPr id="12" name="圖片 11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5046" y="3053872"/>
            <a:ext cx="1062759" cy="1418838"/>
          </a:xfrm>
          <a:prstGeom prst="rect">
            <a:avLst/>
          </a:prstGeom>
        </p:spPr>
      </p:pic>
      <p:pic>
        <p:nvPicPr>
          <p:cNvPr id="15" name="圖片 1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4117" y="4490155"/>
            <a:ext cx="1062759" cy="1418838"/>
          </a:xfrm>
          <a:prstGeom prst="rect">
            <a:avLst/>
          </a:prstGeom>
        </p:spPr>
      </p:pic>
      <p:pic>
        <p:nvPicPr>
          <p:cNvPr id="16" name="圖片 15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32708" y="2899601"/>
            <a:ext cx="1062759" cy="1418838"/>
          </a:xfrm>
          <a:prstGeom prst="rect">
            <a:avLst/>
          </a:prstGeom>
        </p:spPr>
      </p:pic>
      <p:pic>
        <p:nvPicPr>
          <p:cNvPr id="17" name="圖片 16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43599" y="3641677"/>
            <a:ext cx="864096" cy="1286575"/>
          </a:xfrm>
          <a:prstGeom prst="rect">
            <a:avLst/>
          </a:prstGeom>
        </p:spPr>
      </p:pic>
      <p:sp>
        <p:nvSpPr>
          <p:cNvPr id="19" name="文字方塊 18"/>
          <p:cNvSpPr txBox="1"/>
          <p:nvPr/>
        </p:nvSpPr>
        <p:spPr>
          <a:xfrm>
            <a:off x="971600" y="692696"/>
            <a:ext cx="770485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latin typeface="王漢宗顏楷體繁" pitchFamily="2" charset="-120"/>
                <a:ea typeface="王漢宗顏楷體繁" pitchFamily="2" charset="-120"/>
              </a:rPr>
              <a:t>你知道人生</a:t>
            </a:r>
            <a:r>
              <a:rPr lang="zh-TW" altLang="zh-TW" sz="4400" dirty="0" smtClean="0">
                <a:latin typeface="王漢宗顏楷體繁" pitchFamily="2" charset="-120"/>
                <a:ea typeface="王漢宗顏楷體繁" pitchFamily="2" charset="-120"/>
              </a:rPr>
              <a:t>的意義</a:t>
            </a:r>
            <a:r>
              <a:rPr lang="zh-TW" altLang="en-US" sz="4400" dirty="0" smtClean="0">
                <a:latin typeface="王漢宗顏楷體繁" pitchFamily="2" charset="-120"/>
                <a:ea typeface="王漢宗顏楷體繁" pitchFamily="2" charset="-120"/>
              </a:rPr>
              <a:t>是什麼嗎</a:t>
            </a:r>
            <a:r>
              <a:rPr lang="zh-TW" altLang="zh-TW" sz="4400" dirty="0" smtClean="0">
                <a:latin typeface="王漢宗顏楷體繁" pitchFamily="2" charset="-120"/>
                <a:ea typeface="王漢宗顏楷體繁" pitchFamily="2" charset="-120"/>
              </a:rPr>
              <a:t>？</a:t>
            </a:r>
            <a:endParaRPr lang="en-US" altLang="zh-TW" sz="4400" dirty="0" smtClean="0">
              <a:latin typeface="王漢宗顏楷體繁" pitchFamily="2" charset="-120"/>
              <a:ea typeface="王漢宗顏楷體繁" pitchFamily="2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539552" y="1988840"/>
            <a:ext cx="8229600" cy="4525963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endParaRPr lang="zh-TW" altLang="zh-TW" sz="3600" b="1" dirty="0" smtClean="0">
              <a:latin typeface="王漢宗顏楷體繁" pitchFamily="2" charset="-120"/>
              <a:ea typeface="王漢宗顏楷體繁" pitchFamily="2" charset="-120"/>
            </a:endParaRPr>
          </a:p>
          <a:p>
            <a:pPr algn="ctr">
              <a:buNone/>
            </a:pPr>
            <a:endParaRPr lang="en-US" altLang="zh-TW" sz="3600" b="1" dirty="0" smtClean="0">
              <a:latin typeface="王漢宗顏楷體繁" pitchFamily="2" charset="-120"/>
              <a:ea typeface="王漢宗顏楷體繁" pitchFamily="2" charset="-120"/>
            </a:endParaRPr>
          </a:p>
          <a:p>
            <a:endParaRPr lang="en-US" altLang="zh-TW" b="1" dirty="0" smtClean="0"/>
          </a:p>
        </p:txBody>
      </p:sp>
      <p:pic>
        <p:nvPicPr>
          <p:cNvPr id="7" name="圖片 6" descr="下載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4" b="97938" l="9653" r="100000">
                        <a14:foregroundMark x1="48263" y1="37113" x2="48263" y2="37113"/>
                        <a14:foregroundMark x1="47876" y1="39175" x2="47876" y2="39175"/>
                        <a14:foregroundMark x1="47104" y1="36082" x2="47104" y2="36082"/>
                        <a14:foregroundMark x1="45174" y1="38144" x2="45174" y2="38144"/>
                        <a14:foregroundMark x1="44015" y1="39175" x2="44015" y2="39175"/>
                        <a14:foregroundMark x1="45174" y1="45876" x2="45174" y2="45876"/>
                        <a14:foregroundMark x1="43629" y1="45876" x2="43629" y2="45876"/>
                        <a14:foregroundMark x1="41699" y1="46907" x2="41699" y2="46907"/>
                        <a14:foregroundMark x1="45560" y1="43299" x2="45560" y2="43299"/>
                        <a14:foregroundMark x1="46332" y1="40206" x2="46332" y2="40206"/>
                        <a14:backgroundMark x1="44402" y1="42784" x2="44402" y2="42784"/>
                        <a14:backgroundMark x1="48649" y1="41237" x2="48649" y2="41237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9792" y="908720"/>
            <a:ext cx="6444208" cy="5600193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26368" y="476671"/>
            <a:ext cx="1815882" cy="59336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buNone/>
            </a:pPr>
            <a:r>
              <a:rPr lang="zh-TW" altLang="en-US" sz="4400" dirty="0" smtClean="0">
                <a:latin typeface="王漢宗顏楷體繁" pitchFamily="2" charset="-120"/>
                <a:ea typeface="王漢宗顏楷體繁" pitchFamily="2" charset="-120"/>
              </a:rPr>
              <a:t>          往</a:t>
            </a:r>
            <a:r>
              <a:rPr lang="zh-TW" altLang="en-US" sz="4400" dirty="0">
                <a:latin typeface="王漢宗顏楷體繁" pitchFamily="2" charset="-120"/>
                <a:ea typeface="王漢宗顏楷體繁" pitchFamily="2" charset="-120"/>
              </a:rPr>
              <a:t>哪裏去嗎？</a:t>
            </a:r>
            <a:endParaRPr lang="en-US" altLang="zh-TW" sz="4400" dirty="0" smtClean="0">
              <a:latin typeface="王漢宗顏楷體繁" pitchFamily="2" charset="-120"/>
              <a:ea typeface="王漢宗顏楷體繁" pitchFamily="2" charset="-120"/>
            </a:endParaRPr>
          </a:p>
          <a:p>
            <a:pPr>
              <a:buNone/>
            </a:pPr>
            <a:r>
              <a:rPr lang="zh-TW" altLang="en-US" sz="4400" dirty="0" smtClean="0">
                <a:latin typeface="王漢宗顏楷體繁" pitchFamily="2" charset="-120"/>
                <a:ea typeface="王漢宗顏楷體繁" pitchFamily="2" charset="-120"/>
              </a:rPr>
              <a:t>你知道你死後</a:t>
            </a:r>
            <a:endParaRPr lang="en-US" altLang="zh-TW" sz="4400" dirty="0" smtClean="0">
              <a:latin typeface="王漢宗顏楷體繁" pitchFamily="2" charset="-120"/>
              <a:ea typeface="王漢宗顏楷體繁" pitchFamily="2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517"/>
          <a:stretch/>
        </p:blipFill>
        <p:spPr bwMode="auto">
          <a:xfrm>
            <a:off x="755576" y="332656"/>
            <a:ext cx="7488832" cy="5904656"/>
          </a:xfrm>
          <a:prstGeom prst="rect">
            <a:avLst/>
          </a:prstGeom>
          <a:ln>
            <a:noFill/>
          </a:ln>
          <a:effectLst>
            <a:glow rad="393700">
              <a:schemeClr val="accent1">
                <a:alpha val="24000"/>
              </a:schemeClr>
            </a:glow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313184" y="362067"/>
            <a:ext cx="8517632" cy="6192688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endParaRPr lang="en-US" altLang="zh-TW" sz="3600" b="1" dirty="0" smtClean="0">
              <a:latin typeface="王漢宗顏楷體繁" pitchFamily="2" charset="-120"/>
              <a:ea typeface="王漢宗顏楷體繁" pitchFamily="2" charset="-120"/>
            </a:endParaRPr>
          </a:p>
          <a:p>
            <a:pPr algn="ctr">
              <a:buNone/>
            </a:pPr>
            <a:endParaRPr lang="en-US" altLang="zh-TW" sz="3600" b="1" dirty="0" smtClean="0">
              <a:latin typeface="王漢宗顏楷體繁" pitchFamily="2" charset="-120"/>
              <a:ea typeface="王漢宗顏楷體繁" pitchFamily="2" charset="-120"/>
            </a:endParaRPr>
          </a:p>
          <a:p>
            <a:pPr algn="ctr">
              <a:buNone/>
            </a:pPr>
            <a:endParaRPr lang="en-US" altLang="zh-TW" sz="3600" b="1" dirty="0" smtClean="0">
              <a:latin typeface="王漢宗顏楷體繁" pitchFamily="2" charset="-120"/>
              <a:ea typeface="王漢宗顏楷體繁" pitchFamily="2" charset="-120"/>
            </a:endParaRPr>
          </a:p>
          <a:p>
            <a:pPr algn="ctr">
              <a:buNone/>
            </a:pPr>
            <a:r>
              <a:rPr lang="zh-TW" altLang="en-US" sz="88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王漢宗顏楷體繁" pitchFamily="2" charset="-120"/>
                <a:ea typeface="王漢宗顏楷體繁" pitchFamily="2" charset="-120"/>
              </a:rPr>
              <a:t>悲劇</a:t>
            </a:r>
            <a:endParaRPr lang="zh-TW" altLang="en-US" sz="8800" dirty="0" smtClean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王漢宗顏楷體繁" pitchFamily="2" charset="-120"/>
              <a:ea typeface="王漢宗顏楷體繁" pitchFamily="2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619672" y="5301208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3600" b="1" dirty="0" smtClean="0">
                <a:latin typeface="王漢宗顏楷體繁" pitchFamily="2" charset="-120"/>
                <a:ea typeface="王漢宗顏楷體繁" pitchFamily="2" charset="-120"/>
              </a:rPr>
              <a:t>而這悲劇，與我們息息相關。</a:t>
            </a:r>
            <a:endParaRPr lang="zh-TW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images (2)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39752" y="1124744"/>
            <a:ext cx="3294241" cy="263801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" name="圖片 7" descr="下載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204864"/>
            <a:ext cx="3462680" cy="2304256"/>
          </a:xfrm>
          <a:prstGeom prst="rect">
            <a:avLst/>
          </a:prstGeom>
        </p:spPr>
      </p:pic>
      <p:pic>
        <p:nvPicPr>
          <p:cNvPr id="4" name="圖片 3" descr="images (1)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08104" y="3789040"/>
            <a:ext cx="2206352" cy="2296612"/>
          </a:xfrm>
          <a:prstGeom prst="rect">
            <a:avLst/>
          </a:prstGeom>
        </p:spPr>
      </p:pic>
      <p:pic>
        <p:nvPicPr>
          <p:cNvPr id="7" name="圖片 6" descr="images.jp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67744" y="4077072"/>
            <a:ext cx="3536551" cy="2353414"/>
          </a:xfrm>
          <a:prstGeom prst="rect">
            <a:avLst/>
          </a:prstGeom>
        </p:spPr>
      </p:pic>
      <p:pic>
        <p:nvPicPr>
          <p:cNvPr id="5" name="圖片 4" descr="images (3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52120" y="1772816"/>
            <a:ext cx="2703340" cy="2126342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611560" y="2183003"/>
            <a:ext cx="8229600" cy="1001393"/>
          </a:xfrm>
          <a:prstGeom prst="rect">
            <a:avLst/>
          </a:prstGeom>
          <a:solidFill>
            <a:schemeClr val="tx1">
              <a:alpha val="64000"/>
            </a:scheme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pPr algn="ctr">
              <a:buNone/>
            </a:pPr>
            <a:r>
              <a:rPr lang="zh-TW" altLang="zh-TW" sz="4400" b="1" dirty="0" smtClean="0">
                <a:solidFill>
                  <a:schemeClr val="bg1"/>
                </a:solidFill>
                <a:latin typeface="王漢宗顏楷體繁" pitchFamily="2" charset="-120"/>
                <a:ea typeface="王漢宗顏楷體繁" pitchFamily="2" charset="-120"/>
              </a:rPr>
              <a:t>因為，我們就是這悲劇的主角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下載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692696"/>
            <a:ext cx="7128792" cy="533971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21027114">
            <a:off x="483123" y="2232516"/>
            <a:ext cx="8203346" cy="1741161"/>
          </a:xfrm>
        </p:spPr>
        <p:txBody>
          <a:bodyPr/>
          <a:lstStyle/>
          <a:p>
            <a:pPr algn="ctr"/>
            <a:r>
              <a:rPr lang="zh-TW" altLang="en-US" sz="6000" dirty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王漢宗顏楷體繁" pitchFamily="2" charset="-120"/>
                <a:ea typeface="王漢宗顏楷體繁" pitchFamily="2" charset="-120"/>
              </a:rPr>
              <a:t>宇宙存在的悲劇是</a:t>
            </a:r>
            <a:r>
              <a:rPr lang="zh-TW" altLang="en-US" sz="6000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王漢宗顏楷體繁" pitchFamily="2" charset="-120"/>
                <a:ea typeface="王漢宗顏楷體繁" pitchFamily="2" charset="-120"/>
              </a:rPr>
              <a:t>什麼</a:t>
            </a:r>
            <a:r>
              <a:rPr lang="en-US" altLang="zh-TW" sz="6000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王漢宗顏楷體繁" pitchFamily="2" charset="-120"/>
                <a:ea typeface="王漢宗顏楷體繁" pitchFamily="2" charset="-120"/>
              </a:rPr>
              <a:t>?</a:t>
            </a:r>
            <a:endParaRPr lang="zh-TW" altLang="en-US" sz="6000" dirty="0"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王漢宗顏楷體繁" pitchFamily="2" charset="-120"/>
              <a:ea typeface="王漢宗顏楷體繁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7132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未命名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28042" y="476672"/>
            <a:ext cx="4752528" cy="720080"/>
          </a:xfrm>
          <a:solidFill>
            <a:schemeClr val="tx1">
              <a:alpha val="61000"/>
            </a:schemeClr>
          </a:solidFill>
        </p:spPr>
        <p:txBody>
          <a:bodyPr/>
          <a:lstStyle/>
          <a:p>
            <a:pPr algn="ctr"/>
            <a:r>
              <a:rPr lang="zh-TW" altLang="zh-TW" sz="4400" b="1" dirty="0" smtClean="0">
                <a:solidFill>
                  <a:srgbClr val="00206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王漢宗顏楷體繁" pitchFamily="2" charset="-120"/>
                <a:ea typeface="王漢宗顏楷體繁" pitchFamily="2" charset="-120"/>
              </a:rPr>
              <a:t>劇名：人的墮落</a:t>
            </a:r>
            <a:endParaRPr lang="zh-TW" alt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539552" y="2276872"/>
            <a:ext cx="7924800" cy="41148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zh-TW" sz="3600" b="1" dirty="0" smtClean="0">
              <a:latin typeface="王漢宗顏楷體繁" pitchFamily="2" charset="-120"/>
              <a:ea typeface="王漢宗顏楷體繁" pitchFamily="2" charset="-120"/>
            </a:endParaRPr>
          </a:p>
          <a:p>
            <a:pPr>
              <a:buNone/>
            </a:pPr>
            <a:r>
              <a:rPr lang="zh-TW" altLang="en-US" sz="3600" b="1" dirty="0" smtClean="0">
                <a:latin typeface="王漢宗顏楷體繁" pitchFamily="2" charset="-120"/>
                <a:ea typeface="王漢宗顏楷體繁" pitchFamily="2" charset="-120"/>
              </a:rPr>
              <a:t>   </a:t>
            </a:r>
            <a:endParaRPr lang="zh-TW" altLang="en-US" sz="3600" dirty="0">
              <a:latin typeface="王漢宗顏楷體繁" pitchFamily="2" charset="-120"/>
              <a:ea typeface="王漢宗顏楷體繁" pitchFamily="2" charset="-120"/>
            </a:endParaRPr>
          </a:p>
        </p:txBody>
      </p:sp>
      <p:sp>
        <p:nvSpPr>
          <p:cNvPr id="7" name="燕尾形向右箭號 6"/>
          <p:cNvSpPr/>
          <p:nvPr/>
        </p:nvSpPr>
        <p:spPr>
          <a:xfrm rot="2069871">
            <a:off x="2899469" y="3241617"/>
            <a:ext cx="3989493" cy="1296144"/>
          </a:xfrm>
          <a:prstGeom prst="notchedRight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683568" y="1700808"/>
            <a:ext cx="2808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rgbClr val="FFFF00"/>
                </a:solidFill>
                <a:latin typeface="王漢宗顏楷體繁" pitchFamily="2" charset="-120"/>
                <a:ea typeface="王漢宗顏楷體繁" pitchFamily="2" charset="-120"/>
              </a:rPr>
              <a:t>喜樂 光明</a:t>
            </a:r>
            <a:endParaRPr lang="en-US" altLang="zh-TW" sz="4000" dirty="0" smtClean="0">
              <a:solidFill>
                <a:srgbClr val="FFFF00"/>
              </a:solidFill>
              <a:latin typeface="王漢宗顏楷體繁" pitchFamily="2" charset="-120"/>
              <a:ea typeface="王漢宗顏楷體繁" pitchFamily="2" charset="-120"/>
            </a:endParaRPr>
          </a:p>
          <a:p>
            <a:r>
              <a:rPr lang="zh-TW" altLang="en-US" sz="4000" dirty="0" smtClean="0">
                <a:solidFill>
                  <a:srgbClr val="FFFF00"/>
                </a:solidFill>
                <a:latin typeface="王漢宗顏楷體繁" pitchFamily="2" charset="-120"/>
                <a:ea typeface="王漢宗顏楷體繁" pitchFamily="2" charset="-120"/>
              </a:rPr>
              <a:t>平安 滿足</a:t>
            </a:r>
            <a:endParaRPr lang="en-US" altLang="zh-TW" sz="4000" dirty="0" smtClean="0">
              <a:solidFill>
                <a:srgbClr val="FFFF00"/>
              </a:solidFill>
              <a:latin typeface="王漢宗顏楷體繁" pitchFamily="2" charset="-120"/>
              <a:ea typeface="王漢宗顏楷體繁" pitchFamily="2" charset="-120"/>
            </a:endParaRPr>
          </a:p>
          <a:p>
            <a:endParaRPr lang="zh-TW" altLang="en-US" sz="40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6444208" y="5085184"/>
            <a:ext cx="2699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王漢宗顏楷體繁" pitchFamily="2" charset="-120"/>
                <a:ea typeface="王漢宗顏楷體繁" pitchFamily="2" charset="-120"/>
              </a:rPr>
              <a:t>愁苦 黑暗</a:t>
            </a:r>
            <a:endParaRPr lang="en-US" altLang="zh-TW" sz="4000" dirty="0" smtClean="0">
              <a:solidFill>
                <a:schemeClr val="accent1">
                  <a:lumMod val="60000"/>
                  <a:lumOff val="40000"/>
                </a:schemeClr>
              </a:solidFill>
              <a:latin typeface="王漢宗顏楷體繁" pitchFamily="2" charset="-120"/>
              <a:ea typeface="王漢宗顏楷體繁" pitchFamily="2" charset="-120"/>
            </a:endParaRPr>
          </a:p>
          <a:p>
            <a:r>
              <a:rPr lang="zh-TW" alt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王漢宗顏楷體繁" pitchFamily="2" charset="-120"/>
                <a:ea typeface="王漢宗顏楷體繁" pitchFamily="2" charset="-120"/>
              </a:rPr>
              <a:t>憂慮 空虛</a:t>
            </a:r>
          </a:p>
        </p:txBody>
      </p:sp>
      <p:pic>
        <p:nvPicPr>
          <p:cNvPr id="10" name="圖片 9" descr="下載 (1).jp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7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12428" y="1844824"/>
            <a:ext cx="2959572" cy="2566600"/>
          </a:xfrm>
          <a:prstGeom prst="rect">
            <a:avLst/>
          </a:prstGeom>
          <a:effectLst>
            <a:glow rad="101600">
              <a:schemeClr val="tx1">
                <a:alpha val="60000"/>
              </a:schemeClr>
            </a:glow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48148E-6 L 0.37448 0.2854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15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未命名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2987824" y="2204864"/>
            <a:ext cx="7924800" cy="4114800"/>
          </a:xfrm>
        </p:spPr>
        <p:txBody>
          <a:bodyPr>
            <a:normAutofit/>
          </a:bodyPr>
          <a:lstStyle/>
          <a:p>
            <a:r>
              <a:rPr lang="zh-TW" altLang="zh-TW" sz="4400" b="1" dirty="0" smtClean="0">
                <a:latin typeface="王漢宗顏楷體繁" pitchFamily="2" charset="-120"/>
                <a:ea typeface="王漢宗顏楷體繁" pitchFamily="2" charset="-120"/>
              </a:rPr>
              <a:t>神</a:t>
            </a:r>
          </a:p>
          <a:p>
            <a:r>
              <a:rPr lang="zh-TW" altLang="zh-TW" sz="4400" b="1" dirty="0" smtClean="0">
                <a:latin typeface="王漢宗顏楷體繁" pitchFamily="2" charset="-120"/>
                <a:ea typeface="王漢宗顏楷體繁" pitchFamily="2" charset="-120"/>
              </a:rPr>
              <a:t>人</a:t>
            </a:r>
          </a:p>
          <a:p>
            <a:r>
              <a:rPr lang="zh-TW" altLang="zh-TW" sz="4400" b="1" dirty="0" smtClean="0">
                <a:latin typeface="王漢宗顏楷體繁" pitchFamily="2" charset="-120"/>
                <a:ea typeface="王漢宗顏楷體繁" pitchFamily="2" charset="-120"/>
              </a:rPr>
              <a:t>撒但</a:t>
            </a:r>
            <a:endParaRPr lang="zh-TW" altLang="en-US" sz="4400" b="1" dirty="0">
              <a:latin typeface="王漢宗顏楷體繁" pitchFamily="2" charset="-120"/>
              <a:ea typeface="王漢宗顏楷體繁" pitchFamily="2" charset="-12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410672" cy="1138138"/>
          </a:xfrm>
          <a:prstGeom prst="rect">
            <a:avLst/>
          </a:prstGeom>
          <a:solidFill>
            <a:srgbClr val="FFFFFF">
              <a:alpha val="49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 smtClean="0">
                <a:solidFill>
                  <a:srgbClr val="002060"/>
                </a:solidFill>
                <a:latin typeface="王漢宗顏楷體繁" pitchFamily="2" charset="-120"/>
                <a:ea typeface="王漢宗顏楷體繁" pitchFamily="2" charset="-120"/>
              </a:rPr>
              <a:t>主要</a:t>
            </a:r>
            <a:r>
              <a:rPr lang="zh-TW" altLang="zh-TW" sz="4400" b="1" dirty="0" smtClean="0">
                <a:solidFill>
                  <a:srgbClr val="002060"/>
                </a:solidFill>
                <a:latin typeface="王漢宗顏楷體繁" pitchFamily="2" charset="-120"/>
                <a:ea typeface="王漢宗顏楷體繁" pitchFamily="2" charset="-120"/>
              </a:rPr>
              <a:t>角色</a:t>
            </a:r>
            <a:endParaRPr lang="zh-TW" altLang="en-US" sz="4400" b="1" dirty="0">
              <a:solidFill>
                <a:srgbClr val="002060"/>
              </a:solidFill>
              <a:latin typeface="王漢宗顏楷體繁" pitchFamily="2" charset="-120"/>
              <a:ea typeface="王漢宗顏楷體繁" pitchFamily="2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地平線">
  <a:themeElements>
    <a:clrScheme name="地平線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地平線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地平線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地平線">
    <a:dk1>
      <a:srgbClr val="000000"/>
    </a:dk1>
    <a:lt1>
      <a:srgbClr val="FFFFFF"/>
    </a:lt1>
    <a:dk2>
      <a:srgbClr val="1F2123"/>
    </a:dk2>
    <a:lt2>
      <a:srgbClr val="DC9E1F"/>
    </a:lt2>
    <a:accent1>
      <a:srgbClr val="7E97AD"/>
    </a:accent1>
    <a:accent2>
      <a:srgbClr val="CC8E60"/>
    </a:accent2>
    <a:accent3>
      <a:srgbClr val="7A6A60"/>
    </a:accent3>
    <a:accent4>
      <a:srgbClr val="B4936D"/>
    </a:accent4>
    <a:accent5>
      <a:srgbClr val="67787B"/>
    </a:accent5>
    <a:accent6>
      <a:srgbClr val="9D936F"/>
    </a:accent6>
    <a:hlink>
      <a:srgbClr val="646464"/>
    </a:hlink>
    <a:folHlink>
      <a:srgbClr val="969696"/>
    </a:folHlink>
  </a:clrScheme>
</a:themeOverride>
</file>

<file path=ppt/theme/themeOverride2.xml><?xml version="1.0" encoding="utf-8"?>
<a:themeOverride xmlns:a="http://schemas.openxmlformats.org/drawingml/2006/main">
  <a:clrScheme name="地平線">
    <a:dk1>
      <a:srgbClr val="000000"/>
    </a:dk1>
    <a:lt1>
      <a:srgbClr val="FFFFFF"/>
    </a:lt1>
    <a:dk2>
      <a:srgbClr val="1F2123"/>
    </a:dk2>
    <a:lt2>
      <a:srgbClr val="DC9E1F"/>
    </a:lt2>
    <a:accent1>
      <a:srgbClr val="7E97AD"/>
    </a:accent1>
    <a:accent2>
      <a:srgbClr val="CC8E60"/>
    </a:accent2>
    <a:accent3>
      <a:srgbClr val="7A6A60"/>
    </a:accent3>
    <a:accent4>
      <a:srgbClr val="B4936D"/>
    </a:accent4>
    <a:accent5>
      <a:srgbClr val="67787B"/>
    </a:accent5>
    <a:accent6>
      <a:srgbClr val="9D936F"/>
    </a:accent6>
    <a:hlink>
      <a:srgbClr val="646464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6630</TotalTime>
  <Words>1218</Words>
  <Application>Microsoft Office PowerPoint</Application>
  <PresentationFormat>如螢幕大小 (4:3)</PresentationFormat>
  <Paragraphs>150</Paragraphs>
  <Slides>27</Slides>
  <Notes>16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8" baseType="lpstr">
      <vt:lpstr>地平線</vt:lpstr>
      <vt:lpstr>宇宙的悲劇</vt:lpstr>
      <vt:lpstr>PowerPoint 簡報</vt:lpstr>
      <vt:lpstr>PowerPoint 簡報</vt:lpstr>
      <vt:lpstr>PowerPoint 簡報</vt:lpstr>
      <vt:lpstr>PowerPoint 簡報</vt:lpstr>
      <vt:lpstr>PowerPoint 簡報</vt:lpstr>
      <vt:lpstr>宇宙存在的悲劇是什麼?</vt:lpstr>
      <vt:lpstr>劇名：人的墮落</vt:lpstr>
      <vt:lpstr>主要角色</vt:lpstr>
      <vt:lpstr> 神對人的計畫 </vt:lpstr>
      <vt:lpstr> 人起初的光景 </vt:lpstr>
      <vt:lpstr>PowerPoint 簡報</vt:lpstr>
      <vt:lpstr>考試作弊</vt:lpstr>
      <vt:lpstr>翹課</vt:lpstr>
      <vt:lpstr>人的疑惑</vt:lpstr>
      <vt:lpstr>PowerPoint 簡報</vt:lpstr>
      <vt:lpstr>PowerPoint 簡報</vt:lpstr>
      <vt:lpstr>PowerPoint 簡報</vt:lpstr>
      <vt:lpstr>PowerPoint 簡報</vt:lpstr>
      <vt:lpstr>PowerPoint 簡報</vt:lpstr>
      <vt:lpstr>因為神尋找人！</vt:lpstr>
      <vt:lpstr>該怎麼做?</vt:lpstr>
      <vt:lpstr>受浸意義</vt:lpstr>
      <vt:lpstr>接受救恩的結果</vt:lpstr>
      <vt:lpstr>改寫人生的結局</vt:lpstr>
      <vt:lpstr>你還在等什麼？</vt:lpstr>
      <vt:lpstr>歡唱詩歌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sdlu1994</cp:lastModifiedBy>
  <cp:revision>156</cp:revision>
  <dcterms:created xsi:type="dcterms:W3CDTF">2014-07-30T01:56:42Z</dcterms:created>
  <dcterms:modified xsi:type="dcterms:W3CDTF">2014-08-24T15:26:23Z</dcterms:modified>
</cp:coreProperties>
</file>