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56" r:id="rId2"/>
  </p:sldMasterIdLst>
  <p:notesMasterIdLst>
    <p:notesMasterId r:id="rId13"/>
  </p:notesMasterIdLst>
  <p:sldIdLst>
    <p:sldId id="256" r:id="rId3"/>
    <p:sldId id="289" r:id="rId4"/>
    <p:sldId id="290" r:id="rId5"/>
    <p:sldId id="286" r:id="rId6"/>
    <p:sldId id="287" r:id="rId7"/>
    <p:sldId id="288" r:id="rId8"/>
    <p:sldId id="291" r:id="rId9"/>
    <p:sldId id="292" r:id="rId10"/>
    <p:sldId id="293" r:id="rId11"/>
    <p:sldId id="294" r:id="rId12"/>
  </p:sldIdLst>
  <p:sldSz cx="9144000" cy="6858000" type="overhead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40000"/>
    <a:srgbClr val="336600"/>
    <a:srgbClr val="B0DD7F"/>
    <a:srgbClr val="D4732A"/>
    <a:srgbClr val="0066FF"/>
    <a:srgbClr val="666699"/>
    <a:srgbClr val="F6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020" autoAdjust="0"/>
  </p:normalViewPr>
  <p:slideViewPr>
    <p:cSldViewPr snapToGrid="0" showGuides="1">
      <p:cViewPr varScale="1">
        <p:scale>
          <a:sx n="38" d="100"/>
          <a:sy n="38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9029-4B7F-4F18-ABC1-9EFBEBB7A91C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9A40-C3B1-4481-B9EE-9DEB88106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6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今天我們要講一個聖經中關於人很重要的題目：因信得生。這題目也是人類歷史上，一個思想大躍進的因素。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75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24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「因信得生」是聖經中羅馬書的經節。但卻是直到馬丁路德才發現這節經節。我們都知道馬丁路德是歷史上有名的宗教改革家 ，改教運動由他發起並成功 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路德原本是在修道院裡的修士，他花很長的時間認罪告解，但仍不確定能否得到神的拯救，而常常陷入靈性的黑暗。直到有一天，當他因為感到內心中的罪無法排解，在極端的痛苦中讀到羅馬書一章十七節，「義人必因信得生。」頓時心中的困惑立解</a:t>
            </a:r>
            <a:r>
              <a:rPr lang="zh-TW" altLang="en-US" dirty="0" smtClean="0"/>
              <a:t>，脫去重擔的他發現他所熟悉的聖經此時對他是全新的，心中有無限的光明。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之後，他帶進的宗教改革，主要就是翻譯聖經 。把原本被天主教封閉的聖經，大量印刷並傳佈給所有人，使任何人</a:t>
            </a:r>
            <a:r>
              <a:rPr lang="zh-TW" altLang="en-US" dirty="0" smtClean="0"/>
              <a:t>都能夠自己研</a:t>
            </a:r>
            <a:r>
              <a:rPr lang="zh-TW" altLang="en-US" dirty="0" smtClean="0"/>
              <a:t>讀聖經。結果帶來</a:t>
            </a:r>
            <a:r>
              <a:rPr lang="zh-TW" altLang="en-US" dirty="0" smtClean="0"/>
              <a:t>了思想的</a:t>
            </a:r>
            <a:r>
              <a:rPr lang="zh-TW" altLang="en-US" dirty="0" smtClean="0"/>
              <a:t>解放，人類文明有很大的躍進與突破，歷經一千年人類歷史的黑暗時代，自此結束。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正如聖經上所說的，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你的言語一解開，就發出亮光，使愚蒙人通達。</a:t>
            </a:r>
            <a:r>
              <a:rPr lang="en-US" altLang="zh-TW" dirty="0" smtClean="0"/>
              <a:t>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馬丁路德的經歷正是古今千千萬萬的人所經歷的。我們從聖經知道，人有三部分，人一切的問題也都在這三部分裡顯出。</a:t>
            </a:r>
            <a:endParaRPr lang="en-US" altLang="zh-TW" dirty="0" smtClean="0"/>
          </a:p>
          <a:p>
            <a:r>
              <a:rPr lang="zh-TW" altLang="en-US" dirty="0" smtClean="0"/>
              <a:t>最外面有體，就是我們的肉體，牠對於行良常常是一無能力，但對於犯罪卻常常很有能力。人試著立志、苦修、甚至禁慾，但總不得解脫，再好的人即使大罪不犯，也小罪不斷。</a:t>
            </a:r>
            <a:endParaRPr lang="en-US" altLang="zh-TW" dirty="0" smtClean="0"/>
          </a:p>
          <a:p>
            <a:r>
              <a:rPr lang="zh-TW" altLang="en-US" dirty="0" smtClean="0"/>
              <a:t>在體裡面人有魂。人發現一切外面罪惡的引誘，常是因為裡面有一種慾望傾向，那就是人裡面罪惡的性情。人即使嘗試教育、哲學、宗教理念的教化，也只不住人裡面的罪慾。因為外面的罪行原是出於裡面的罪性。</a:t>
            </a:r>
            <a:endParaRPr lang="en-US" altLang="zh-TW" dirty="0" smtClean="0"/>
          </a:p>
          <a:p>
            <a:r>
              <a:rPr lang="zh-TW" altLang="en-US" dirty="0" smtClean="0"/>
              <a:t>不僅如此，在人的最深處還有靈。很少人知道人有靈，但靈裡的空虛卻是人常常會感受的。即使人藉著吃齋、念佛、修行，也只能暫時掩蓋那個空虛感，終究是不能得滿足。</a:t>
            </a:r>
            <a:endParaRPr lang="en-US" altLang="zh-TW" dirty="0" smtClean="0"/>
          </a:p>
          <a:p>
            <a:r>
              <a:rPr lang="zh-TW" altLang="en-US" dirty="0" smtClean="0"/>
              <a:t>體的罪行，魂裡的罪性以及靈裡的空虛，都說出人是在罪的權勢底下，結果就是死亡。</a:t>
            </a:r>
            <a:endParaRPr lang="en-US" altLang="zh-TW" dirty="0" smtClean="0"/>
          </a:p>
          <a:p>
            <a:r>
              <a:rPr lang="zh-TW" altLang="en-US" dirty="0" smtClean="0"/>
              <a:t>這個死亡包含靈功能的喪失，對於神的事沒有反應；也包含魂的昏沉，無法領會聖經與神的事，功能漸漸退化；也包含體的軟弱，沒有能力行善或從事神聖的事，逐日衰老死去。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61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然而，感謝主！</a:t>
            </a:r>
            <a:endParaRPr lang="en-US" altLang="zh-TW" dirty="0" smtClean="0"/>
          </a:p>
          <a:p>
            <a:r>
              <a:rPr lang="zh-TW" altLang="en-US" dirty="0" smtClean="0"/>
              <a:t>神的獨生子耶穌基督來到世上，不僅解決我們死亡的問題，還使我們得永遠的生命。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06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主說，「一粒麥子不落在地裡死了，仍舊是一粒；若是死了，就結出許多子粒來。 」主這裡是說到祂的釘十字架。許多人只知道基督在十字架上流出血來。但聖經清楚告訴我們，基督在十字架上是流出血與水來。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血是為了成功救贖，解決人類罪的問題。但若是生命沒有改變，人仍然是止不住犯罪的。因此，基督在十字架上還流出水來。水是為了完成救恩，將神的生命分賜給人。基督這一粒麥子落在地裡死了，主要是為了將神聖的生命賜給我們，使我們繁增為許多子粒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01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神原初造人是為了將祂自己作為生命分賜到人裡面。</a:t>
            </a:r>
            <a:endParaRPr lang="en-US" altLang="zh-TW" dirty="0" smtClean="0"/>
          </a:p>
          <a:p>
            <a:r>
              <a:rPr lang="zh-TW" altLang="en-US" dirty="0" smtClean="0"/>
              <a:t>然而人因著偏離神而墮落，墜入罪中，深陷不拔，過著虛空、軟弱、黑暗、煩悶、痛苦、死亡的生活。藉著基督釘十字架，成功了救贖，將人從罪中救拔出來。</a:t>
            </a:r>
            <a:endParaRPr lang="en-US" altLang="zh-TW" dirty="0" smtClean="0"/>
          </a:p>
          <a:p>
            <a:r>
              <a:rPr lang="zh-TW" altLang="en-US" dirty="0" smtClean="0"/>
              <a:t>不僅如此，神還將人帶進救恩之中，使人享受生命，活在滿足、剛強、光明、平安、喜樂、且有活力的光景中。這救恩要叫人被生命充滿到一個地步，使人與神完全合一。</a:t>
            </a:r>
            <a:endParaRPr lang="en-US" altLang="zh-TW" dirty="0" smtClean="0"/>
          </a:p>
          <a:p>
            <a:r>
              <a:rPr lang="zh-TW" altLang="en-US" dirty="0" smtClean="0"/>
              <a:t>親愛的朋友，什麼時候你才能得著拯救？享受救恩呢？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11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就是現在！！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73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那你該做什麼呢？．．．</a:t>
            </a:r>
            <a:endParaRPr lang="en-US" altLang="zh-TW" dirty="0" smtClean="0"/>
          </a:p>
          <a:p>
            <a:r>
              <a:rPr lang="zh-TW" altLang="en-US" dirty="0" smtClean="0"/>
              <a:t>接受就是相信，信就使你得著生命。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89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9A40-C3B1-4481-B9EE-9DEB88106FB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5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B9A49-F9D5-4351-88B3-4D855F20C7AA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A4704A-6B06-439D-9C38-242023DE6F2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A09E-EB6B-4E6B-94CB-F5870F1009C0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8385-6340-47C6-9131-6CC599D86CB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58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67550" y="274638"/>
            <a:ext cx="16192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09800" y="274638"/>
            <a:ext cx="47053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C776-773C-40B2-8E63-5D4F75D6085A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D541-6B9C-4BDD-B426-76C4BC233EA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3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D267B-2B23-47D2-A8C4-0518E6B6D250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4F623-D26B-43E9-91BA-183FB8150A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4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AD85F-8FEA-45FA-9554-0EF55E393EBE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F90CB-37A3-4C02-AFD0-CF7581F4BF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99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E5AC9-E7BE-45CD-A7F5-CC6AB9160FE1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11DD-363E-49AD-AE62-0C7E0CD23D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09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BFE8B-86B7-43B3-8477-F237E2E071B2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1A22-C6DA-45E9-B4AA-64EA338F67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218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DF316-FC90-4BCF-B014-9825A3EB3431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4947-14E6-4BC1-9872-7C158BADD6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097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02F98-C905-46F1-9C8B-D22E2C464897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AAAAA-D024-4F45-9B2A-9FBE5348CE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690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F6BBA-E5D8-4274-8451-20D357B0068D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3A119-8521-4CE2-8CB5-0D0B886F6E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946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D6992-0070-4F2B-AAFF-2D43EEBBB1EA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3F00-6D06-4114-9673-A896588DAF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4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2194-37EC-4B01-891E-824152EFADEB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E795-3B49-4F53-A59B-9D03BDC100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0755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3890D-D536-4C18-A0F8-264278EB8C1F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81D46-6963-4E70-B5EE-2359476EDC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56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4C411-F271-4C0D-B58D-D706284C9E48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C0C7A-8A10-4F4E-9001-236685995E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16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3B3E4-7C3D-4F48-94F7-AF1A493356CE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61-AA5B-4E5A-8391-421A669A68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99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B90A-036E-4157-9E1D-997D325B23E0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019A-B364-4C71-9D9B-DE4BC2310B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9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DD11-0721-44E9-BFA0-90CDB55DECC5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6B44-38C3-4BAE-BA2E-11880A2EF83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4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B2C9-5381-4850-B81A-61385098AA10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6615-6E58-429A-AECA-82CE80076DA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3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7782-8527-4916-9B11-80230D8A8623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BEE7-0A86-4361-BC5D-CF1B87DD051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0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FEE-2454-4D91-9813-7ADE2AB932CB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ED48-EEEE-4714-99DD-31744D8702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3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562E-C4A5-4B01-BDEA-013586AB96EA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717C-F5EF-4291-A67A-064A193F337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3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E9CE-3DD2-43B6-A724-343645D0E49C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6838-01F1-468E-B42D-126E3011A3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0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74638"/>
            <a:ext cx="647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35AFB90A-036E-4157-9E1D-997D325B23E0}" type="datetimeFigureOut">
              <a:rPr lang="en-US" altLang="zh-TW" smtClean="0"/>
              <a:pPr>
                <a:defRPr/>
              </a:pPr>
              <a:t>8/24/2014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381750"/>
            <a:ext cx="502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99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81750"/>
            <a:ext cx="53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99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C87A019A-B364-4C71-9D9B-DE4BC2310B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9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7B1A1FF7-3B34-4A2A-A867-2013D97F884B}" type="datetime1">
              <a:rPr lang="en-US" altLang="zh-TW"/>
              <a:pPr/>
              <a:t>8/24/2014</a:t>
            </a:fld>
            <a:endParaRPr lang="en-US" altLang="zh-TW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r>
              <a:rPr lang="en-US" altLang="zh-TW"/>
              <a:t>Template copyright www.brainybetty.com 2005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0DC767DC-5B7C-4FA0-9110-285983625989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6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57600" y="4316600"/>
            <a:ext cx="5188745" cy="154432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因信得生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0990" y="0"/>
            <a:ext cx="6483246" cy="359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耶穌回答說</a:t>
            </a: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實實在在的告訴你</a:t>
            </a: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若不是</a:t>
            </a:r>
            <a:r>
              <a:rPr lang="zh-TW" altLang="en-US" sz="4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從水和靈生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不能進神的國</a:t>
            </a:r>
            <a:r>
              <a:rPr lang="zh-TW" altLang="en-US" sz="36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  </a:t>
            </a:r>
            <a:r>
              <a:rPr lang="zh-TW" altLang="en-US" sz="24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約三</a:t>
            </a:r>
            <a:r>
              <a:rPr lang="en-US" altLang="zh-TW" sz="24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4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450466" y="3946060"/>
            <a:ext cx="2227778" cy="830997"/>
          </a:xfrm>
          <a:prstGeom prst="homePlate">
            <a:avLst/>
          </a:prstGeom>
          <a:solidFill>
            <a:srgbClr val="33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從靈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425111" y="5207731"/>
            <a:ext cx="2227778" cy="83099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4800" b="1" dirty="0" smtClean="0">
                <a:solidFill>
                  <a:schemeClr val="accent1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水生</a:t>
            </a:r>
            <a:endParaRPr lang="zh-TW" alt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2875067" y="3889468"/>
            <a:ext cx="2851666" cy="830997"/>
          </a:xfrm>
          <a:prstGeom prst="homePlate">
            <a:avLst/>
          </a:prstGeom>
          <a:solidFill>
            <a:srgbClr val="33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信而呼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2849712" y="5151139"/>
            <a:ext cx="2851666" cy="83099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accent1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受浸了結</a:t>
            </a:r>
            <a:endParaRPr lang="zh-TW" alt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868144" y="3861048"/>
            <a:ext cx="2723674" cy="91940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得神生命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842789" y="5122719"/>
            <a:ext cx="2723674" cy="9194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accent1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進入神國</a:t>
            </a:r>
            <a:endParaRPr lang="zh-TW" alt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1369" y="600211"/>
            <a:ext cx="4925134" cy="5282650"/>
          </a:xfrm>
        </p:spPr>
        <p:txBody>
          <a:bodyPr/>
          <a:lstStyle/>
          <a:p>
            <a:pPr algn="just"/>
            <a:r>
              <a:rPr lang="zh-TW" altLang="en-US" sz="36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花很長的時間</a:t>
            </a:r>
            <a:r>
              <a:rPr lang="zh-TW" altLang="en-US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認罪，仍陷入靈性的黑暗</a:t>
            </a:r>
            <a:endParaRPr lang="en-US" altLang="zh-TW" sz="3600" b="1" dirty="0" smtClean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義人必因信得生</a:t>
            </a:r>
            <a:r>
              <a:rPr lang="en-US" altLang="zh-TW" sz="36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（羅一</a:t>
            </a:r>
            <a:r>
              <a:rPr lang="en-US" altLang="zh-TW" sz="24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b="1" dirty="0" smtClean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翻譯聖經</a:t>
            </a:r>
            <a:endParaRPr lang="en-US" altLang="zh-TW" sz="3600" b="1" dirty="0" smtClean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帶進人類歷史上，黑暗時代（</a:t>
            </a:r>
            <a:r>
              <a:rPr lang="en-US" altLang="zh-TW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Dark Age</a:t>
            </a:r>
            <a:r>
              <a:rPr lang="zh-TW" altLang="en-US" sz="3600" b="1" dirty="0" smtClean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）的結束</a:t>
            </a:r>
            <a:endParaRPr lang="en-US" altLang="zh-TW" sz="3600" b="1" dirty="0" smtClean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7" y="364406"/>
            <a:ext cx="3413204" cy="4865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2474" y="5159604"/>
            <a:ext cx="3163470" cy="120032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馬丁</a:t>
            </a:r>
            <a:r>
              <a:rPr lang="en-US" altLang="zh-TW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zh-TW" alt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endParaRPr lang="en-US" altLang="zh-TW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Martin Luther</a:t>
            </a:r>
            <a:r>
              <a:rPr lang="zh-TW" alt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1483</a:t>
            </a:r>
            <a:r>
              <a:rPr lang="zh-TW" alt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1546</a:t>
            </a:r>
            <a:endParaRPr lang="zh-TW" alt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6137" y="334882"/>
            <a:ext cx="4969565" cy="5724644"/>
          </a:xfrm>
          <a:prstGeom prst="rect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TW" sz="4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的言語一解開</a:t>
            </a: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發出亮光</a:t>
            </a: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愚蒙人通達</a:t>
            </a:r>
            <a:r>
              <a:rPr lang="zh-TW" altLang="en-US" sz="4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詩一一九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</a:p>
          <a:p>
            <a:pPr algn="ctr">
              <a:lnSpc>
                <a:spcPct val="150000"/>
              </a:lnSpc>
            </a:pPr>
            <a:endParaRPr lang="zh-TW" altLang="en-US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5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 bwMode="auto">
          <a:xfrm>
            <a:off x="187119" y="1843890"/>
            <a:ext cx="2514599" cy="24471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608417" y="2287168"/>
            <a:ext cx="1672001" cy="156063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057556" y="2724585"/>
            <a:ext cx="773723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2974278" y="243690"/>
            <a:ext cx="2523395" cy="1125415"/>
          </a:xfrm>
          <a:prstGeom prst="borderCallout1">
            <a:avLst>
              <a:gd name="adj1" fmla="val 43750"/>
              <a:gd name="adj2" fmla="val -1340"/>
              <a:gd name="adj3" fmla="val 163020"/>
              <a:gd name="adj4" fmla="val -5085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體：罪行</a:t>
            </a: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3050929" y="1599170"/>
            <a:ext cx="2523395" cy="1125415"/>
          </a:xfrm>
          <a:prstGeom prst="borderCallout1">
            <a:avLst>
              <a:gd name="adj1" fmla="val 43750"/>
              <a:gd name="adj2" fmla="val -1340"/>
              <a:gd name="adj3" fmla="val 100520"/>
              <a:gd name="adj4" fmla="val -4229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魂：罪性</a:t>
            </a:r>
          </a:p>
        </p:txBody>
      </p:sp>
      <p:sp>
        <p:nvSpPr>
          <p:cNvPr id="12" name="直線圖說文字 1 11"/>
          <p:cNvSpPr/>
          <p:nvPr/>
        </p:nvSpPr>
        <p:spPr bwMode="auto">
          <a:xfrm>
            <a:off x="3050929" y="2942500"/>
            <a:ext cx="2523395" cy="1125415"/>
          </a:xfrm>
          <a:prstGeom prst="borderCallout1">
            <a:avLst>
              <a:gd name="adj1" fmla="val 43750"/>
              <a:gd name="adj2" fmla="val -1340"/>
              <a:gd name="adj3" fmla="val 16144"/>
              <a:gd name="adj4" fmla="val -61113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靈：空虛</a:t>
            </a:r>
          </a:p>
        </p:txBody>
      </p:sp>
      <p:sp>
        <p:nvSpPr>
          <p:cNvPr id="9" name="五邊形 8"/>
          <p:cNvSpPr/>
          <p:nvPr/>
        </p:nvSpPr>
        <p:spPr bwMode="auto">
          <a:xfrm flipH="1">
            <a:off x="5532842" y="340404"/>
            <a:ext cx="3130064" cy="931985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立志、苦修、禁慾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0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加號 12"/>
          <p:cNvSpPr/>
          <p:nvPr/>
        </p:nvSpPr>
        <p:spPr bwMode="auto">
          <a:xfrm rot="2619586">
            <a:off x="6188885" y="-231097"/>
            <a:ext cx="2039816" cy="2074984"/>
          </a:xfrm>
          <a:prstGeom prst="mathPlus">
            <a:avLst>
              <a:gd name="adj1" fmla="val 16623"/>
            </a:avLst>
          </a:prstGeom>
          <a:solidFill>
            <a:srgbClr val="FF0000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五邊形 14"/>
          <p:cNvSpPr/>
          <p:nvPr/>
        </p:nvSpPr>
        <p:spPr bwMode="auto">
          <a:xfrm flipH="1">
            <a:off x="5633389" y="1695886"/>
            <a:ext cx="3130064" cy="931985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、哲學、宗教理念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0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加號 15"/>
          <p:cNvSpPr/>
          <p:nvPr/>
        </p:nvSpPr>
        <p:spPr bwMode="auto">
          <a:xfrm rot="2619586">
            <a:off x="6178512" y="1124386"/>
            <a:ext cx="2039816" cy="2074984"/>
          </a:xfrm>
          <a:prstGeom prst="mathPlus">
            <a:avLst>
              <a:gd name="adj1" fmla="val 16623"/>
            </a:avLst>
          </a:prstGeom>
          <a:solidFill>
            <a:srgbClr val="FF0000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五邊形 16"/>
          <p:cNvSpPr/>
          <p:nvPr/>
        </p:nvSpPr>
        <p:spPr bwMode="auto">
          <a:xfrm flipH="1">
            <a:off x="5633390" y="3039216"/>
            <a:ext cx="3130064" cy="931985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吃齋、念佛、修行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0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加號 18"/>
          <p:cNvSpPr/>
          <p:nvPr/>
        </p:nvSpPr>
        <p:spPr bwMode="auto">
          <a:xfrm rot="2619586">
            <a:off x="6247952" y="2467714"/>
            <a:ext cx="2039816" cy="2074984"/>
          </a:xfrm>
          <a:prstGeom prst="mathPlus">
            <a:avLst>
              <a:gd name="adj1" fmla="val 16623"/>
            </a:avLst>
          </a:prstGeom>
          <a:solidFill>
            <a:srgbClr val="FF0000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向下箭號圖說文字 13"/>
          <p:cNvSpPr/>
          <p:nvPr/>
        </p:nvSpPr>
        <p:spPr bwMode="auto">
          <a:xfrm>
            <a:off x="2701718" y="116632"/>
            <a:ext cx="6231267" cy="5158753"/>
          </a:xfrm>
          <a:prstGeom prst="downArrowCallout">
            <a:avLst>
              <a:gd name="adj1" fmla="val 12869"/>
              <a:gd name="adj2" fmla="val 12760"/>
              <a:gd name="adj3" fmla="val 14401"/>
              <a:gd name="adj4" fmla="val 78358"/>
            </a:avLst>
          </a:prstGeom>
          <a:solidFill>
            <a:schemeClr val="bg2">
              <a:lumMod val="75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155605" y="5117124"/>
            <a:ext cx="332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  <a:endParaRPr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19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9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95814" y="29274"/>
            <a:ext cx="5048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神愛世人，甚至將祂的獨生子賜給他們，叫一切信入祂的，不至滅亡，反得永遠的生命。  </a:t>
            </a:r>
            <a:r>
              <a:rPr lang="zh-TW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約三</a:t>
            </a:r>
            <a:r>
              <a:rPr lang="en-US" altLang="zh-TW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4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5783" y="272694"/>
            <a:ext cx="607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一粒麥子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不落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在地裡死了，仍舊是一粒；若是死了，就結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出許多子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粒來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約十二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6885" y="4476478"/>
            <a:ext cx="105680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36884" y="2707559"/>
            <a:ext cx="105680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</a:t>
            </a:r>
            <a:endParaRPr lang="zh-TW" altLang="en-US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 bwMode="auto">
          <a:xfrm>
            <a:off x="2173574" y="2984957"/>
            <a:ext cx="1199213" cy="5246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向右箭號 5"/>
          <p:cNvSpPr/>
          <p:nvPr/>
        </p:nvSpPr>
        <p:spPr bwMode="auto">
          <a:xfrm>
            <a:off x="2173573" y="4721981"/>
            <a:ext cx="1199213" cy="5246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5193" y="2739453"/>
            <a:ext cx="1866276" cy="10156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救贖</a:t>
            </a:r>
            <a:endParaRPr lang="zh-TW" altLang="en-US" sz="6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5381469" y="2984957"/>
            <a:ext cx="1199213" cy="5246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43140" y="2707559"/>
            <a:ext cx="1056807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  <a:endParaRPr lang="zh-TW" altLang="en-US" sz="6000" b="1" dirty="0">
              <a:solidFill>
                <a:schemeClr val="bg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15193" y="4417182"/>
            <a:ext cx="186627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救恩</a:t>
            </a:r>
            <a:endParaRPr lang="zh-TW" alt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5381469" y="4662686"/>
            <a:ext cx="1199213" cy="5246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43140" y="4385288"/>
            <a:ext cx="1886263" cy="1015663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-104931" y="0"/>
            <a:ext cx="9248931" cy="419724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8000" b="1" dirty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救  恩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" y="4227226"/>
            <a:ext cx="9144000" cy="914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救贖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5141625"/>
            <a:ext cx="9144000" cy="17163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 flipV="1">
            <a:off x="29982" y="4197245"/>
            <a:ext cx="9143999" cy="299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96121" l="9677" r="89862">
                        <a14:backgroundMark x1="30415" y1="88362" x2="30415" y2="88362"/>
                        <a14:backgroundMark x1="31797" y1="89655" x2="31797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4830" r="44053" b="5416"/>
          <a:stretch/>
        </p:blipFill>
        <p:spPr bwMode="auto">
          <a:xfrm>
            <a:off x="524655" y="2518299"/>
            <a:ext cx="1094281" cy="182140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-119922" y="0"/>
            <a:ext cx="9278912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神</a:t>
            </a:r>
            <a:endParaRPr lang="zh-TW" altLang="en-US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524655" y="1323439"/>
            <a:ext cx="929391" cy="1211170"/>
          </a:xfrm>
          <a:prstGeom prst="downArrow">
            <a:avLst/>
          </a:prstGeom>
          <a:solidFill>
            <a:srgbClr val="B0DD7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023673" y="6144531"/>
            <a:ext cx="656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虛空、軟弱、黑暗、煩悶、痛苦、死亡</a:t>
            </a:r>
            <a:endParaRPr lang="zh-TW" alt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13" y="3429001"/>
            <a:ext cx="1281622" cy="188394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10" l="5282" r="93662">
                        <a14:foregroundMark x1="74648" y1="25424" x2="74648" y2="25424"/>
                        <a14:foregroundMark x1="72887" y1="25989" x2="72887" y2="25989"/>
                        <a14:backgroundMark x1="52465" y1="68927" x2="52465" y2="68927"/>
                        <a14:backgroundMark x1="49296" y1="84181" x2="49296" y2="84181"/>
                        <a14:backgroundMark x1="50000" y1="92090" x2="50000" y2="9209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1" r="19240"/>
          <a:stretch/>
        </p:blipFill>
        <p:spPr bwMode="auto">
          <a:xfrm>
            <a:off x="3593893" y="2518299"/>
            <a:ext cx="1956216" cy="180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506308" y="1061302"/>
            <a:ext cx="2349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33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en-US" altLang="zh-TW" sz="7200" b="1" dirty="0" smtClean="0">
              <a:solidFill>
                <a:srgbClr val="33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滿足、剛強</a:t>
            </a:r>
            <a:endParaRPr lang="en-US" altLang="zh-TW" sz="3200" b="1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光明、平安</a:t>
            </a:r>
            <a:endParaRPr lang="en-US" altLang="zh-TW" sz="3200" b="1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喜樂、活力</a:t>
            </a:r>
            <a:endParaRPr lang="zh-TW" altLang="en-US" sz="3200" b="1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6532E-6 L -0.0033 0.369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36994 L 0.38281 -1.9653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 L 0.15417 -0.379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9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6" grpId="0" animBg="1"/>
      <p:bldP spid="4" grpId="0" animBg="1"/>
      <p:bldP spid="5" grpId="0" animBg="1"/>
      <p:bldP spid="5" grpId="1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3062" y="236402"/>
            <a:ext cx="61909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祂說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悅納的時候，我應允了你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32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拯救的日子，我濟助了你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algn="ctr"/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32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正是</a:t>
            </a:r>
            <a:endParaRPr lang="en-US" altLang="zh-TW" sz="40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40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可蒙悅納的時候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40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32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正是</a:t>
            </a:r>
            <a:endParaRPr lang="en-US" altLang="zh-TW" sz="40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拯救</a:t>
            </a:r>
            <a:r>
              <a:rPr lang="zh-TW" altLang="en-US" sz="4000" b="1" dirty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的日子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林後六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8667" l="0" r="96889">
                        <a14:foregroundMark x1="51556" y1="8889" x2="51556" y2="8889"/>
                        <a14:foregroundMark x1="42222" y1="12000" x2="42222" y2="12000"/>
                        <a14:foregroundMark x1="36889" y1="14667" x2="36889" y2="14667"/>
                        <a14:foregroundMark x1="45778" y1="9333" x2="45778" y2="9333"/>
                        <a14:foregroundMark x1="43556" y1="9333" x2="43556" y2="9333"/>
                        <a14:foregroundMark x1="41778" y1="10667" x2="41778" y2="10667"/>
                        <a14:foregroundMark x1="55111" y1="8444" x2="55111" y2="8444"/>
                        <a14:foregroundMark x1="49778" y1="8444" x2="49778" y2="8444"/>
                        <a14:foregroundMark x1="39111" y1="11556" x2="39111" y2="11556"/>
                        <a14:foregroundMark x1="35111" y1="16889" x2="35111" y2="16889"/>
                        <a14:foregroundMark x1="76444" y1="31111" x2="76444" y2="31111"/>
                        <a14:foregroundMark x1="16444" y1="12889" x2="16444" y2="12889"/>
                        <a14:foregroundMark x1="8889" y1="17778" x2="8889" y2="17778"/>
                        <a14:foregroundMark x1="9778" y1="16444" x2="9778" y2="16444"/>
                        <a14:foregroundMark x1="25333" y1="24889" x2="25333" y2="24889"/>
                        <a14:foregroundMark x1="22222" y1="20000" x2="22222" y2="20000"/>
                        <a14:foregroundMark x1="18667" y1="12889" x2="18667" y2="12889"/>
                        <a14:foregroundMark x1="19111" y1="16444" x2="19111" y2="16444"/>
                        <a14:foregroundMark x1="14222" y1="15111" x2="14222" y2="15111"/>
                        <a14:foregroundMark x1="25778" y1="40889" x2="25778" y2="40889"/>
                        <a14:foregroundMark x1="24000" y1="46222" x2="24000" y2="46222"/>
                        <a14:foregroundMark x1="26222" y1="38667" x2="26222" y2="38667"/>
                        <a14:foregroundMark x1="22667" y1="51111" x2="22667" y2="51111"/>
                        <a14:foregroundMark x1="23111" y1="48444" x2="23111" y2="48444"/>
                        <a14:foregroundMark x1="20889" y1="62667" x2="20889" y2="62667"/>
                        <a14:foregroundMark x1="21778" y1="56000" x2="21778" y2="56000"/>
                        <a14:backgroundMark x1="37333" y1="4000" x2="37333" y2="4000"/>
                        <a14:backgroundMark x1="33333" y1="8000" x2="33333" y2="8000"/>
                        <a14:backgroundMark x1="23556" y1="13333" x2="23556" y2="13333"/>
                        <a14:backgroundMark x1="52889" y1="1778" x2="52889" y2="1778"/>
                        <a14:backgroundMark x1="49778" y1="4889" x2="49778" y2="4889"/>
                        <a14:backgroundMark x1="37333" y1="9333" x2="37333" y2="9333"/>
                        <a14:backgroundMark x1="30667" y1="79556" x2="30667" y2="79556"/>
                        <a14:backgroundMark x1="15111" y1="17778" x2="15111" y2="17778"/>
                        <a14:backgroundMark x1="18667" y1="20889" x2="18667" y2="20889"/>
                        <a14:backgroundMark x1="24444" y1="29333" x2="24444" y2="29333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474980"/>
            <a:ext cx="4077177" cy="463776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42798" y="351693"/>
            <a:ext cx="1015663" cy="4062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你該做什麼？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05352" y="580293"/>
            <a:ext cx="460878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什麼也不必做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5" b="93436" l="9794" r="89691">
                        <a14:foregroundMark x1="37629" y1="60232" x2="37629" y2="60232"/>
                        <a14:foregroundMark x1="29381" y1="87259" x2="29381" y2="87259"/>
                        <a14:backgroundMark x1="44845" y1="83398" x2="44845" y2="83398"/>
                        <a14:backgroundMark x1="40722" y1="84556" x2="40722" y2="8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90" y="1218074"/>
            <a:ext cx="3457210" cy="4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19748" y="2903854"/>
            <a:ext cx="391071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真的什麼都不必做？</a:t>
            </a:r>
            <a:endParaRPr lang="zh-TW" alt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600" y="2684072"/>
            <a:ext cx="32004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不用懷疑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70984" y="2602521"/>
            <a:ext cx="5431611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只要簡單的</a:t>
            </a:r>
            <a:r>
              <a:rPr lang="zh-TW" altLang="en-US" sz="6600" b="1" dirty="0" smtClean="0">
                <a:ln w="1905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endParaRPr lang="zh-TW" altLang="en-US" sz="6600" b="1" dirty="0">
              <a:ln w="1905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7025650" y="3525850"/>
            <a:ext cx="779489" cy="1106111"/>
          </a:xfrm>
          <a:prstGeom prst="downArrow">
            <a:avLst/>
          </a:prstGeom>
          <a:solidFill>
            <a:srgbClr val="B0DD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85634" y="4755612"/>
            <a:ext cx="125952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1905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endParaRPr lang="zh-TW" altLang="en-US" sz="6600" b="1" dirty="0">
              <a:ln w="1905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左箭號 8"/>
          <p:cNvSpPr/>
          <p:nvPr/>
        </p:nvSpPr>
        <p:spPr bwMode="auto">
          <a:xfrm>
            <a:off x="5341965" y="4871803"/>
            <a:ext cx="1443669" cy="764499"/>
          </a:xfrm>
          <a:prstGeom prst="leftArrow">
            <a:avLst/>
          </a:prstGeom>
          <a:solidFill>
            <a:srgbClr val="B0DD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021372" y="4700054"/>
            <a:ext cx="2196409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1905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得生</a:t>
            </a:r>
            <a:endParaRPr lang="zh-TW" altLang="en-US" sz="6600" b="1" dirty="0">
              <a:ln w="1905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4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8092E-6 L 0.38802 -0.0048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2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8" grpId="0"/>
      <p:bldP spid="5" grpId="0" animBg="1"/>
      <p:bldP spid="10" grpId="0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26824" y="171811"/>
            <a:ext cx="3829202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接受？</a:t>
            </a:r>
            <a:endParaRPr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394678" y="1389036"/>
            <a:ext cx="5894883" cy="24184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14400">
              <a:buFont typeface="Wingdings 2" pitchFamily="18" charset="2"/>
              <a:buNone/>
            </a:pPr>
            <a:r>
              <a:rPr kumimoji="0" lang="zh-TW" altLang="en-US" sz="4000" kern="0" dirty="0" smtClean="0">
                <a:latin typeface="微軟正黑體" pitchFamily="34" charset="-120"/>
                <a:ea typeface="微軟正黑體" pitchFamily="34" charset="-120"/>
              </a:rPr>
              <a:t>你若</a:t>
            </a:r>
            <a:r>
              <a:rPr kumimoji="0" lang="zh-TW" altLang="en-US" sz="48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口裡認耶穌為主</a:t>
            </a:r>
            <a:r>
              <a:rPr kumimoji="0" lang="zh-TW" altLang="en-US" sz="4000" kern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48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心裡信</a:t>
            </a:r>
            <a:r>
              <a:rPr kumimoji="0" lang="zh-TW" altLang="en-US" sz="4000" kern="0" dirty="0" smtClean="0">
                <a:latin typeface="微軟正黑體" pitchFamily="34" charset="-120"/>
                <a:ea typeface="微軟正黑體" pitchFamily="34" charset="-120"/>
              </a:rPr>
              <a:t>神叫他從死人中復活，就必得救</a:t>
            </a:r>
            <a:r>
              <a:rPr kumimoji="0" lang="en-US" altLang="zh-TW" sz="4000" kern="0" dirty="0" smtClean="0">
                <a:latin typeface="微軟正黑體" pitchFamily="34" charset="-120"/>
                <a:ea typeface="微軟正黑體" pitchFamily="34" charset="-120"/>
              </a:rPr>
              <a:t>｡       </a:t>
            </a:r>
            <a:r>
              <a:rPr kumimoji="0" lang="zh-TW" altLang="en-US" sz="2400" kern="0" dirty="0" smtClean="0">
                <a:latin typeface="微軟正黑體" pitchFamily="34" charset="-120"/>
                <a:ea typeface="微軟正黑體" pitchFamily="34" charset="-120"/>
              </a:rPr>
              <a:t>羅十</a:t>
            </a:r>
            <a:r>
              <a:rPr kumimoji="0" lang="en-US" altLang="zh-TW" sz="2400" kern="0" dirty="0" smtClean="0">
                <a:latin typeface="微軟正黑體" pitchFamily="34" charset="-120"/>
                <a:ea typeface="微軟正黑體" pitchFamily="34" charset="-120"/>
              </a:rPr>
              <a:t>9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087772" y="3687580"/>
            <a:ext cx="3833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48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哦</a:t>
            </a:r>
            <a:r>
              <a:rPr kumimoji="0" lang="zh-TW" altLang="en-US" sz="4800" b="1" dirty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，主耶穌</a:t>
            </a:r>
            <a:r>
              <a:rPr kumimoji="0" lang="en-US" altLang="zh-TW" sz="48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kumimoji="0" lang="zh-TW" altLang="en-US" sz="4800" dirty="0">
              <a:solidFill>
                <a:srgbClr val="336600"/>
              </a:solidFill>
              <a:latin typeface="Corbel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528107" y="4375849"/>
            <a:ext cx="49684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54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哦</a:t>
            </a:r>
            <a:r>
              <a:rPr kumimoji="0" lang="zh-TW" altLang="en-US" sz="5400" b="1" dirty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，主耶穌</a:t>
            </a:r>
            <a:r>
              <a:rPr kumimoji="0" lang="en-US" altLang="zh-TW" sz="54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kumimoji="0" lang="zh-TW" altLang="en-US" sz="5400" dirty="0">
              <a:solidFill>
                <a:srgbClr val="336600"/>
              </a:solidFill>
              <a:latin typeface="Corbel" pitchFamily="34" charset="0"/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004443" y="5321820"/>
            <a:ext cx="49684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72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哦</a:t>
            </a:r>
            <a:r>
              <a:rPr kumimoji="0" lang="zh-TW" altLang="en-US" sz="7200" b="1" dirty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，主耶穌</a:t>
            </a:r>
            <a:r>
              <a:rPr kumimoji="0" lang="en-US" altLang="zh-TW" sz="7200" b="1" dirty="0" smtClean="0">
                <a:solidFill>
                  <a:srgbClr val="3366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kumimoji="0" lang="zh-TW" altLang="en-US" sz="7200" dirty="0">
              <a:solidFill>
                <a:srgbClr val="336600"/>
              </a:solidFill>
              <a:latin typeface="Corbel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 rot="21345450">
            <a:off x="354985" y="1104136"/>
            <a:ext cx="8256229" cy="5071855"/>
          </a:xfrm>
          <a:custGeom>
            <a:avLst/>
            <a:gdLst>
              <a:gd name="connsiteX0" fmla="*/ -21 w 8202957"/>
              <a:gd name="connsiteY0" fmla="*/ 2661761 h 4138910"/>
              <a:gd name="connsiteX1" fmla="*/ 1263159 w 8202957"/>
              <a:gd name="connsiteY1" fmla="*/ 1841999 h 4138910"/>
              <a:gd name="connsiteX2" fmla="*/ 812344 w 8202957"/>
              <a:gd name="connsiteY2" fmla="*/ 819765 h 4138910"/>
              <a:gd name="connsiteX3" fmla="*/ 2838321 w 8202957"/>
              <a:gd name="connsiteY3" fmla="*/ 819767 h 4138910"/>
              <a:gd name="connsiteX4" fmla="*/ 4101479 w 8202957"/>
              <a:gd name="connsiteY4" fmla="*/ 0 h 4138910"/>
              <a:gd name="connsiteX5" fmla="*/ 5364636 w 8202957"/>
              <a:gd name="connsiteY5" fmla="*/ 819767 h 4138910"/>
              <a:gd name="connsiteX6" fmla="*/ 7390613 w 8202957"/>
              <a:gd name="connsiteY6" fmla="*/ 819765 h 4138910"/>
              <a:gd name="connsiteX7" fmla="*/ 6939798 w 8202957"/>
              <a:gd name="connsiteY7" fmla="*/ 1841999 h 4138910"/>
              <a:gd name="connsiteX8" fmla="*/ 8202978 w 8202957"/>
              <a:gd name="connsiteY8" fmla="*/ 2661761 h 4138910"/>
              <a:gd name="connsiteX9" fmla="*/ 6377625 w 8202957"/>
              <a:gd name="connsiteY9" fmla="*/ 3116697 h 4138910"/>
              <a:gd name="connsiteX10" fmla="*/ 5926798 w 8202957"/>
              <a:gd name="connsiteY10" fmla="*/ 4138932 h 4138910"/>
              <a:gd name="connsiteX11" fmla="*/ 4101479 w 8202957"/>
              <a:gd name="connsiteY11" fmla="*/ 3683990 h 4138910"/>
              <a:gd name="connsiteX12" fmla="*/ 2276159 w 8202957"/>
              <a:gd name="connsiteY12" fmla="*/ 4138932 h 4138910"/>
              <a:gd name="connsiteX13" fmla="*/ 1825332 w 8202957"/>
              <a:gd name="connsiteY13" fmla="*/ 3116697 h 4138910"/>
              <a:gd name="connsiteX14" fmla="*/ -21 w 8202957"/>
              <a:gd name="connsiteY14" fmla="*/ 2661761 h 4138910"/>
              <a:gd name="connsiteX0" fmla="*/ 0 w 8202999"/>
              <a:gd name="connsiteY0" fmla="*/ 2661761 h 4138932"/>
              <a:gd name="connsiteX1" fmla="*/ 1263180 w 8202999"/>
              <a:gd name="connsiteY1" fmla="*/ 1841999 h 4138932"/>
              <a:gd name="connsiteX2" fmla="*/ 812365 w 8202999"/>
              <a:gd name="connsiteY2" fmla="*/ 819765 h 4138932"/>
              <a:gd name="connsiteX3" fmla="*/ 2838342 w 8202999"/>
              <a:gd name="connsiteY3" fmla="*/ 819767 h 4138932"/>
              <a:gd name="connsiteX4" fmla="*/ 4101500 w 8202999"/>
              <a:gd name="connsiteY4" fmla="*/ 0 h 4138932"/>
              <a:gd name="connsiteX5" fmla="*/ 5364657 w 8202999"/>
              <a:gd name="connsiteY5" fmla="*/ 819767 h 4138932"/>
              <a:gd name="connsiteX6" fmla="*/ 7390634 w 8202999"/>
              <a:gd name="connsiteY6" fmla="*/ 819765 h 4138932"/>
              <a:gd name="connsiteX7" fmla="*/ 6939819 w 8202999"/>
              <a:gd name="connsiteY7" fmla="*/ 1841999 h 4138932"/>
              <a:gd name="connsiteX8" fmla="*/ 8202999 w 8202999"/>
              <a:gd name="connsiteY8" fmla="*/ 2661761 h 4138932"/>
              <a:gd name="connsiteX9" fmla="*/ 6377646 w 8202999"/>
              <a:gd name="connsiteY9" fmla="*/ 3116697 h 4138932"/>
              <a:gd name="connsiteX10" fmla="*/ 5926819 w 8202999"/>
              <a:gd name="connsiteY10" fmla="*/ 4138932 h 4138932"/>
              <a:gd name="connsiteX11" fmla="*/ 4101500 w 8202999"/>
              <a:gd name="connsiteY11" fmla="*/ 3683990 h 4138932"/>
              <a:gd name="connsiteX12" fmla="*/ 2276180 w 8202999"/>
              <a:gd name="connsiteY12" fmla="*/ 4138932 h 4138932"/>
              <a:gd name="connsiteX13" fmla="*/ 2419414 w 8202999"/>
              <a:gd name="connsiteY13" fmla="*/ 3416299 h 4138932"/>
              <a:gd name="connsiteX14" fmla="*/ 0 w 8202999"/>
              <a:gd name="connsiteY14" fmla="*/ 2661761 h 4138932"/>
              <a:gd name="connsiteX0" fmla="*/ 0 w 8202999"/>
              <a:gd name="connsiteY0" fmla="*/ 2661761 h 4138932"/>
              <a:gd name="connsiteX1" fmla="*/ 1920990 w 8202999"/>
              <a:gd name="connsiteY1" fmla="*/ 2080783 h 4138932"/>
              <a:gd name="connsiteX2" fmla="*/ 1263180 w 8202999"/>
              <a:gd name="connsiteY2" fmla="*/ 1841999 h 4138932"/>
              <a:gd name="connsiteX3" fmla="*/ 812365 w 8202999"/>
              <a:gd name="connsiteY3" fmla="*/ 819765 h 4138932"/>
              <a:gd name="connsiteX4" fmla="*/ 2838342 w 8202999"/>
              <a:gd name="connsiteY4" fmla="*/ 819767 h 4138932"/>
              <a:gd name="connsiteX5" fmla="*/ 4101500 w 8202999"/>
              <a:gd name="connsiteY5" fmla="*/ 0 h 4138932"/>
              <a:gd name="connsiteX6" fmla="*/ 5364657 w 8202999"/>
              <a:gd name="connsiteY6" fmla="*/ 819767 h 4138932"/>
              <a:gd name="connsiteX7" fmla="*/ 7390634 w 8202999"/>
              <a:gd name="connsiteY7" fmla="*/ 819765 h 4138932"/>
              <a:gd name="connsiteX8" fmla="*/ 6939819 w 8202999"/>
              <a:gd name="connsiteY8" fmla="*/ 1841999 h 4138932"/>
              <a:gd name="connsiteX9" fmla="*/ 8202999 w 8202999"/>
              <a:gd name="connsiteY9" fmla="*/ 2661761 h 4138932"/>
              <a:gd name="connsiteX10" fmla="*/ 6377646 w 8202999"/>
              <a:gd name="connsiteY10" fmla="*/ 3116697 h 4138932"/>
              <a:gd name="connsiteX11" fmla="*/ 5926819 w 8202999"/>
              <a:gd name="connsiteY11" fmla="*/ 4138932 h 4138932"/>
              <a:gd name="connsiteX12" fmla="*/ 4101500 w 8202999"/>
              <a:gd name="connsiteY12" fmla="*/ 3683990 h 4138932"/>
              <a:gd name="connsiteX13" fmla="*/ 2276180 w 8202999"/>
              <a:gd name="connsiteY13" fmla="*/ 4138932 h 4138932"/>
              <a:gd name="connsiteX14" fmla="*/ 2419414 w 8202999"/>
              <a:gd name="connsiteY14" fmla="*/ 3416299 h 4138932"/>
              <a:gd name="connsiteX15" fmla="*/ 0 w 8202999"/>
              <a:gd name="connsiteY15" fmla="*/ 2661761 h 4138932"/>
              <a:gd name="connsiteX0" fmla="*/ 0 w 8202999"/>
              <a:gd name="connsiteY0" fmla="*/ 2661761 h 4138932"/>
              <a:gd name="connsiteX1" fmla="*/ 1920990 w 8202999"/>
              <a:gd name="connsiteY1" fmla="*/ 2080783 h 4138932"/>
              <a:gd name="connsiteX2" fmla="*/ 1604257 w 8202999"/>
              <a:gd name="connsiteY2" fmla="*/ 1701955 h 4138932"/>
              <a:gd name="connsiteX3" fmla="*/ 812365 w 8202999"/>
              <a:gd name="connsiteY3" fmla="*/ 819765 h 4138932"/>
              <a:gd name="connsiteX4" fmla="*/ 2838342 w 8202999"/>
              <a:gd name="connsiteY4" fmla="*/ 819767 h 4138932"/>
              <a:gd name="connsiteX5" fmla="*/ 4101500 w 8202999"/>
              <a:gd name="connsiteY5" fmla="*/ 0 h 4138932"/>
              <a:gd name="connsiteX6" fmla="*/ 5364657 w 8202999"/>
              <a:gd name="connsiteY6" fmla="*/ 819767 h 4138932"/>
              <a:gd name="connsiteX7" fmla="*/ 7390634 w 8202999"/>
              <a:gd name="connsiteY7" fmla="*/ 819765 h 4138932"/>
              <a:gd name="connsiteX8" fmla="*/ 6939819 w 8202999"/>
              <a:gd name="connsiteY8" fmla="*/ 1841999 h 4138932"/>
              <a:gd name="connsiteX9" fmla="*/ 8202999 w 8202999"/>
              <a:gd name="connsiteY9" fmla="*/ 2661761 h 4138932"/>
              <a:gd name="connsiteX10" fmla="*/ 6377646 w 8202999"/>
              <a:gd name="connsiteY10" fmla="*/ 3116697 h 4138932"/>
              <a:gd name="connsiteX11" fmla="*/ 5926819 w 8202999"/>
              <a:gd name="connsiteY11" fmla="*/ 4138932 h 4138932"/>
              <a:gd name="connsiteX12" fmla="*/ 4101500 w 8202999"/>
              <a:gd name="connsiteY12" fmla="*/ 3683990 h 4138932"/>
              <a:gd name="connsiteX13" fmla="*/ 2276180 w 8202999"/>
              <a:gd name="connsiteY13" fmla="*/ 4138932 h 4138932"/>
              <a:gd name="connsiteX14" fmla="*/ 2419414 w 8202999"/>
              <a:gd name="connsiteY14" fmla="*/ 3416299 h 4138932"/>
              <a:gd name="connsiteX15" fmla="*/ 0 w 8202999"/>
              <a:gd name="connsiteY15" fmla="*/ 2661761 h 4138932"/>
              <a:gd name="connsiteX0" fmla="*/ 0 w 8202999"/>
              <a:gd name="connsiteY0" fmla="*/ 2661761 h 4138932"/>
              <a:gd name="connsiteX1" fmla="*/ 1920990 w 8202999"/>
              <a:gd name="connsiteY1" fmla="*/ 2080783 h 4138932"/>
              <a:gd name="connsiteX2" fmla="*/ 1604257 w 8202999"/>
              <a:gd name="connsiteY2" fmla="*/ 1701955 h 4138932"/>
              <a:gd name="connsiteX3" fmla="*/ 812365 w 8202999"/>
              <a:gd name="connsiteY3" fmla="*/ 819765 h 4138932"/>
              <a:gd name="connsiteX4" fmla="*/ 2838342 w 8202999"/>
              <a:gd name="connsiteY4" fmla="*/ 819767 h 4138932"/>
              <a:gd name="connsiteX5" fmla="*/ 4101500 w 8202999"/>
              <a:gd name="connsiteY5" fmla="*/ 0 h 4138932"/>
              <a:gd name="connsiteX6" fmla="*/ 5364657 w 8202999"/>
              <a:gd name="connsiteY6" fmla="*/ 819767 h 4138932"/>
              <a:gd name="connsiteX7" fmla="*/ 7390634 w 8202999"/>
              <a:gd name="connsiteY7" fmla="*/ 819765 h 4138932"/>
              <a:gd name="connsiteX8" fmla="*/ 6939819 w 8202999"/>
              <a:gd name="connsiteY8" fmla="*/ 1841999 h 4138932"/>
              <a:gd name="connsiteX9" fmla="*/ 8202999 w 8202999"/>
              <a:gd name="connsiteY9" fmla="*/ 2661761 h 4138932"/>
              <a:gd name="connsiteX10" fmla="*/ 5611339 w 8202999"/>
              <a:gd name="connsiteY10" fmla="*/ 3315385 h 4138932"/>
              <a:gd name="connsiteX11" fmla="*/ 5926819 w 8202999"/>
              <a:gd name="connsiteY11" fmla="*/ 4138932 h 4138932"/>
              <a:gd name="connsiteX12" fmla="*/ 4101500 w 8202999"/>
              <a:gd name="connsiteY12" fmla="*/ 3683990 h 4138932"/>
              <a:gd name="connsiteX13" fmla="*/ 2276180 w 8202999"/>
              <a:gd name="connsiteY13" fmla="*/ 4138932 h 4138932"/>
              <a:gd name="connsiteX14" fmla="*/ 2419414 w 8202999"/>
              <a:gd name="connsiteY14" fmla="*/ 3416299 h 4138932"/>
              <a:gd name="connsiteX15" fmla="*/ 0 w 8202999"/>
              <a:gd name="connsiteY15" fmla="*/ 2661761 h 4138932"/>
              <a:gd name="connsiteX0" fmla="*/ 0 w 8202999"/>
              <a:gd name="connsiteY0" fmla="*/ 2661761 h 4441817"/>
              <a:gd name="connsiteX1" fmla="*/ 1920990 w 8202999"/>
              <a:gd name="connsiteY1" fmla="*/ 2080783 h 4441817"/>
              <a:gd name="connsiteX2" fmla="*/ 1604257 w 8202999"/>
              <a:gd name="connsiteY2" fmla="*/ 1701955 h 4441817"/>
              <a:gd name="connsiteX3" fmla="*/ 812365 w 8202999"/>
              <a:gd name="connsiteY3" fmla="*/ 819765 h 4441817"/>
              <a:gd name="connsiteX4" fmla="*/ 2838342 w 8202999"/>
              <a:gd name="connsiteY4" fmla="*/ 819767 h 4441817"/>
              <a:gd name="connsiteX5" fmla="*/ 4101500 w 8202999"/>
              <a:gd name="connsiteY5" fmla="*/ 0 h 4441817"/>
              <a:gd name="connsiteX6" fmla="*/ 5364657 w 8202999"/>
              <a:gd name="connsiteY6" fmla="*/ 819767 h 4441817"/>
              <a:gd name="connsiteX7" fmla="*/ 7390634 w 8202999"/>
              <a:gd name="connsiteY7" fmla="*/ 819765 h 4441817"/>
              <a:gd name="connsiteX8" fmla="*/ 6939819 w 8202999"/>
              <a:gd name="connsiteY8" fmla="*/ 1841999 h 4441817"/>
              <a:gd name="connsiteX9" fmla="*/ 8202999 w 8202999"/>
              <a:gd name="connsiteY9" fmla="*/ 2661761 h 4441817"/>
              <a:gd name="connsiteX10" fmla="*/ 5611339 w 8202999"/>
              <a:gd name="connsiteY10" fmla="*/ 3315385 h 4441817"/>
              <a:gd name="connsiteX11" fmla="*/ 6159884 w 8202999"/>
              <a:gd name="connsiteY11" fmla="*/ 4441817 h 4441817"/>
              <a:gd name="connsiteX12" fmla="*/ 4101500 w 8202999"/>
              <a:gd name="connsiteY12" fmla="*/ 3683990 h 4441817"/>
              <a:gd name="connsiteX13" fmla="*/ 2276180 w 8202999"/>
              <a:gd name="connsiteY13" fmla="*/ 4138932 h 4441817"/>
              <a:gd name="connsiteX14" fmla="*/ 2419414 w 8202999"/>
              <a:gd name="connsiteY14" fmla="*/ 3416299 h 4441817"/>
              <a:gd name="connsiteX15" fmla="*/ 0 w 8202999"/>
              <a:gd name="connsiteY15" fmla="*/ 2661761 h 4441817"/>
              <a:gd name="connsiteX0" fmla="*/ 0 w 8137615"/>
              <a:gd name="connsiteY0" fmla="*/ 2661761 h 4441817"/>
              <a:gd name="connsiteX1" fmla="*/ 1920990 w 8137615"/>
              <a:gd name="connsiteY1" fmla="*/ 2080783 h 4441817"/>
              <a:gd name="connsiteX2" fmla="*/ 1604257 w 8137615"/>
              <a:gd name="connsiteY2" fmla="*/ 1701955 h 4441817"/>
              <a:gd name="connsiteX3" fmla="*/ 812365 w 8137615"/>
              <a:gd name="connsiteY3" fmla="*/ 819765 h 4441817"/>
              <a:gd name="connsiteX4" fmla="*/ 2838342 w 8137615"/>
              <a:gd name="connsiteY4" fmla="*/ 819767 h 4441817"/>
              <a:gd name="connsiteX5" fmla="*/ 4101500 w 8137615"/>
              <a:gd name="connsiteY5" fmla="*/ 0 h 4441817"/>
              <a:gd name="connsiteX6" fmla="*/ 5364657 w 8137615"/>
              <a:gd name="connsiteY6" fmla="*/ 819767 h 4441817"/>
              <a:gd name="connsiteX7" fmla="*/ 7390634 w 8137615"/>
              <a:gd name="connsiteY7" fmla="*/ 819765 h 4441817"/>
              <a:gd name="connsiteX8" fmla="*/ 6939819 w 8137615"/>
              <a:gd name="connsiteY8" fmla="*/ 1841999 h 4441817"/>
              <a:gd name="connsiteX9" fmla="*/ 8137615 w 8137615"/>
              <a:gd name="connsiteY9" fmla="*/ 3137914 h 4441817"/>
              <a:gd name="connsiteX10" fmla="*/ 5611339 w 8137615"/>
              <a:gd name="connsiteY10" fmla="*/ 3315385 h 4441817"/>
              <a:gd name="connsiteX11" fmla="*/ 6159884 w 8137615"/>
              <a:gd name="connsiteY11" fmla="*/ 4441817 h 4441817"/>
              <a:gd name="connsiteX12" fmla="*/ 4101500 w 8137615"/>
              <a:gd name="connsiteY12" fmla="*/ 3683990 h 4441817"/>
              <a:gd name="connsiteX13" fmla="*/ 2276180 w 8137615"/>
              <a:gd name="connsiteY13" fmla="*/ 4138932 h 4441817"/>
              <a:gd name="connsiteX14" fmla="*/ 2419414 w 8137615"/>
              <a:gd name="connsiteY14" fmla="*/ 3416299 h 4441817"/>
              <a:gd name="connsiteX15" fmla="*/ 0 w 8137615"/>
              <a:gd name="connsiteY15" fmla="*/ 2661761 h 4441817"/>
              <a:gd name="connsiteX0" fmla="*/ 0 w 8137615"/>
              <a:gd name="connsiteY0" fmla="*/ 2661761 h 4441817"/>
              <a:gd name="connsiteX1" fmla="*/ 1920990 w 8137615"/>
              <a:gd name="connsiteY1" fmla="*/ 2080783 h 4441817"/>
              <a:gd name="connsiteX2" fmla="*/ 1604257 w 8137615"/>
              <a:gd name="connsiteY2" fmla="*/ 1701955 h 4441817"/>
              <a:gd name="connsiteX3" fmla="*/ 812365 w 8137615"/>
              <a:gd name="connsiteY3" fmla="*/ 819765 h 4441817"/>
              <a:gd name="connsiteX4" fmla="*/ 2838342 w 8137615"/>
              <a:gd name="connsiteY4" fmla="*/ 819767 h 4441817"/>
              <a:gd name="connsiteX5" fmla="*/ 4101500 w 8137615"/>
              <a:gd name="connsiteY5" fmla="*/ 0 h 4441817"/>
              <a:gd name="connsiteX6" fmla="*/ 5364657 w 8137615"/>
              <a:gd name="connsiteY6" fmla="*/ 819767 h 4441817"/>
              <a:gd name="connsiteX7" fmla="*/ 7390634 w 8137615"/>
              <a:gd name="connsiteY7" fmla="*/ 819765 h 4441817"/>
              <a:gd name="connsiteX8" fmla="*/ 5997407 w 8137615"/>
              <a:gd name="connsiteY8" fmla="*/ 2388376 h 4441817"/>
              <a:gd name="connsiteX9" fmla="*/ 8137615 w 8137615"/>
              <a:gd name="connsiteY9" fmla="*/ 3137914 h 4441817"/>
              <a:gd name="connsiteX10" fmla="*/ 5611339 w 8137615"/>
              <a:gd name="connsiteY10" fmla="*/ 3315385 h 4441817"/>
              <a:gd name="connsiteX11" fmla="*/ 6159884 w 8137615"/>
              <a:gd name="connsiteY11" fmla="*/ 4441817 h 4441817"/>
              <a:gd name="connsiteX12" fmla="*/ 4101500 w 8137615"/>
              <a:gd name="connsiteY12" fmla="*/ 3683990 h 4441817"/>
              <a:gd name="connsiteX13" fmla="*/ 2276180 w 8137615"/>
              <a:gd name="connsiteY13" fmla="*/ 4138932 h 4441817"/>
              <a:gd name="connsiteX14" fmla="*/ 2419414 w 8137615"/>
              <a:gd name="connsiteY14" fmla="*/ 3416299 h 4441817"/>
              <a:gd name="connsiteX15" fmla="*/ 0 w 8137615"/>
              <a:gd name="connsiteY15" fmla="*/ 2661761 h 4441817"/>
              <a:gd name="connsiteX0" fmla="*/ 0 w 8137615"/>
              <a:gd name="connsiteY0" fmla="*/ 2661761 h 4441817"/>
              <a:gd name="connsiteX1" fmla="*/ 1920990 w 8137615"/>
              <a:gd name="connsiteY1" fmla="*/ 2080783 h 4441817"/>
              <a:gd name="connsiteX2" fmla="*/ 1604257 w 8137615"/>
              <a:gd name="connsiteY2" fmla="*/ 1701955 h 4441817"/>
              <a:gd name="connsiteX3" fmla="*/ 812365 w 8137615"/>
              <a:gd name="connsiteY3" fmla="*/ 819765 h 4441817"/>
              <a:gd name="connsiteX4" fmla="*/ 2838342 w 8137615"/>
              <a:gd name="connsiteY4" fmla="*/ 819767 h 4441817"/>
              <a:gd name="connsiteX5" fmla="*/ 4101500 w 8137615"/>
              <a:gd name="connsiteY5" fmla="*/ 0 h 4441817"/>
              <a:gd name="connsiteX6" fmla="*/ 5056803 w 8137615"/>
              <a:gd name="connsiteY6" fmla="*/ 917181 h 4441817"/>
              <a:gd name="connsiteX7" fmla="*/ 7390634 w 8137615"/>
              <a:gd name="connsiteY7" fmla="*/ 819765 h 4441817"/>
              <a:gd name="connsiteX8" fmla="*/ 5997407 w 8137615"/>
              <a:gd name="connsiteY8" fmla="*/ 2388376 h 4441817"/>
              <a:gd name="connsiteX9" fmla="*/ 8137615 w 8137615"/>
              <a:gd name="connsiteY9" fmla="*/ 3137914 h 4441817"/>
              <a:gd name="connsiteX10" fmla="*/ 5611339 w 8137615"/>
              <a:gd name="connsiteY10" fmla="*/ 3315385 h 4441817"/>
              <a:gd name="connsiteX11" fmla="*/ 6159884 w 8137615"/>
              <a:gd name="connsiteY11" fmla="*/ 4441817 h 4441817"/>
              <a:gd name="connsiteX12" fmla="*/ 4101500 w 8137615"/>
              <a:gd name="connsiteY12" fmla="*/ 3683990 h 4441817"/>
              <a:gd name="connsiteX13" fmla="*/ 2276180 w 8137615"/>
              <a:gd name="connsiteY13" fmla="*/ 4138932 h 4441817"/>
              <a:gd name="connsiteX14" fmla="*/ 2419414 w 8137615"/>
              <a:gd name="connsiteY14" fmla="*/ 3416299 h 4441817"/>
              <a:gd name="connsiteX15" fmla="*/ 0 w 8137615"/>
              <a:gd name="connsiteY15" fmla="*/ 2661761 h 4441817"/>
              <a:gd name="connsiteX0" fmla="*/ 0 w 8137615"/>
              <a:gd name="connsiteY0" fmla="*/ 2670187 h 4450243"/>
              <a:gd name="connsiteX1" fmla="*/ 1920990 w 8137615"/>
              <a:gd name="connsiteY1" fmla="*/ 2089209 h 4450243"/>
              <a:gd name="connsiteX2" fmla="*/ 1604257 w 8137615"/>
              <a:gd name="connsiteY2" fmla="*/ 1710381 h 4450243"/>
              <a:gd name="connsiteX3" fmla="*/ 812365 w 8137615"/>
              <a:gd name="connsiteY3" fmla="*/ 828191 h 4450243"/>
              <a:gd name="connsiteX4" fmla="*/ 2838342 w 8137615"/>
              <a:gd name="connsiteY4" fmla="*/ 828193 h 4450243"/>
              <a:gd name="connsiteX5" fmla="*/ 2974773 w 8137615"/>
              <a:gd name="connsiteY5" fmla="*/ 0 h 4450243"/>
              <a:gd name="connsiteX6" fmla="*/ 5056803 w 8137615"/>
              <a:gd name="connsiteY6" fmla="*/ 925607 h 4450243"/>
              <a:gd name="connsiteX7" fmla="*/ 7390634 w 8137615"/>
              <a:gd name="connsiteY7" fmla="*/ 828191 h 4450243"/>
              <a:gd name="connsiteX8" fmla="*/ 5997407 w 8137615"/>
              <a:gd name="connsiteY8" fmla="*/ 2396802 h 4450243"/>
              <a:gd name="connsiteX9" fmla="*/ 8137615 w 8137615"/>
              <a:gd name="connsiteY9" fmla="*/ 3146340 h 4450243"/>
              <a:gd name="connsiteX10" fmla="*/ 5611339 w 8137615"/>
              <a:gd name="connsiteY10" fmla="*/ 3323811 h 4450243"/>
              <a:gd name="connsiteX11" fmla="*/ 6159884 w 8137615"/>
              <a:gd name="connsiteY11" fmla="*/ 4450243 h 4450243"/>
              <a:gd name="connsiteX12" fmla="*/ 4101500 w 8137615"/>
              <a:gd name="connsiteY12" fmla="*/ 3692416 h 4450243"/>
              <a:gd name="connsiteX13" fmla="*/ 2276180 w 8137615"/>
              <a:gd name="connsiteY13" fmla="*/ 4147358 h 4450243"/>
              <a:gd name="connsiteX14" fmla="*/ 2419414 w 8137615"/>
              <a:gd name="connsiteY14" fmla="*/ 3424725 h 4450243"/>
              <a:gd name="connsiteX15" fmla="*/ 0 w 8137615"/>
              <a:gd name="connsiteY15" fmla="*/ 2670187 h 4450243"/>
              <a:gd name="connsiteX0" fmla="*/ 0 w 8137615"/>
              <a:gd name="connsiteY0" fmla="*/ 2670187 h 4450243"/>
              <a:gd name="connsiteX1" fmla="*/ 1920990 w 8137615"/>
              <a:gd name="connsiteY1" fmla="*/ 2089209 h 4450243"/>
              <a:gd name="connsiteX2" fmla="*/ 1604257 w 8137615"/>
              <a:gd name="connsiteY2" fmla="*/ 1710381 h 4450243"/>
              <a:gd name="connsiteX3" fmla="*/ 812365 w 8137615"/>
              <a:gd name="connsiteY3" fmla="*/ 828191 h 4450243"/>
              <a:gd name="connsiteX4" fmla="*/ 3397535 w 8137615"/>
              <a:gd name="connsiteY4" fmla="*/ 989925 h 4450243"/>
              <a:gd name="connsiteX5" fmla="*/ 2974773 w 8137615"/>
              <a:gd name="connsiteY5" fmla="*/ 0 h 4450243"/>
              <a:gd name="connsiteX6" fmla="*/ 5056803 w 8137615"/>
              <a:gd name="connsiteY6" fmla="*/ 925607 h 4450243"/>
              <a:gd name="connsiteX7" fmla="*/ 7390634 w 8137615"/>
              <a:gd name="connsiteY7" fmla="*/ 828191 h 4450243"/>
              <a:gd name="connsiteX8" fmla="*/ 5997407 w 8137615"/>
              <a:gd name="connsiteY8" fmla="*/ 2396802 h 4450243"/>
              <a:gd name="connsiteX9" fmla="*/ 8137615 w 8137615"/>
              <a:gd name="connsiteY9" fmla="*/ 3146340 h 4450243"/>
              <a:gd name="connsiteX10" fmla="*/ 5611339 w 8137615"/>
              <a:gd name="connsiteY10" fmla="*/ 3323811 h 4450243"/>
              <a:gd name="connsiteX11" fmla="*/ 6159884 w 8137615"/>
              <a:gd name="connsiteY11" fmla="*/ 4450243 h 4450243"/>
              <a:gd name="connsiteX12" fmla="*/ 4101500 w 8137615"/>
              <a:gd name="connsiteY12" fmla="*/ 3692416 h 4450243"/>
              <a:gd name="connsiteX13" fmla="*/ 2276180 w 8137615"/>
              <a:gd name="connsiteY13" fmla="*/ 4147358 h 4450243"/>
              <a:gd name="connsiteX14" fmla="*/ 2419414 w 8137615"/>
              <a:gd name="connsiteY14" fmla="*/ 3424725 h 4450243"/>
              <a:gd name="connsiteX15" fmla="*/ 0 w 8137615"/>
              <a:gd name="connsiteY15" fmla="*/ 2670187 h 4450243"/>
              <a:gd name="connsiteX0" fmla="*/ 0 w 8137615"/>
              <a:gd name="connsiteY0" fmla="*/ 2670187 h 4450243"/>
              <a:gd name="connsiteX1" fmla="*/ 1920990 w 8137615"/>
              <a:gd name="connsiteY1" fmla="*/ 2089209 h 4450243"/>
              <a:gd name="connsiteX2" fmla="*/ 1604257 w 8137615"/>
              <a:gd name="connsiteY2" fmla="*/ 1710381 h 4450243"/>
              <a:gd name="connsiteX3" fmla="*/ 580410 w 8137615"/>
              <a:gd name="connsiteY3" fmla="*/ 510358 h 4450243"/>
              <a:gd name="connsiteX4" fmla="*/ 3397535 w 8137615"/>
              <a:gd name="connsiteY4" fmla="*/ 989925 h 4450243"/>
              <a:gd name="connsiteX5" fmla="*/ 2974773 w 8137615"/>
              <a:gd name="connsiteY5" fmla="*/ 0 h 4450243"/>
              <a:gd name="connsiteX6" fmla="*/ 5056803 w 8137615"/>
              <a:gd name="connsiteY6" fmla="*/ 925607 h 4450243"/>
              <a:gd name="connsiteX7" fmla="*/ 7390634 w 8137615"/>
              <a:gd name="connsiteY7" fmla="*/ 828191 h 4450243"/>
              <a:gd name="connsiteX8" fmla="*/ 5997407 w 8137615"/>
              <a:gd name="connsiteY8" fmla="*/ 2396802 h 4450243"/>
              <a:gd name="connsiteX9" fmla="*/ 8137615 w 8137615"/>
              <a:gd name="connsiteY9" fmla="*/ 3146340 h 4450243"/>
              <a:gd name="connsiteX10" fmla="*/ 5611339 w 8137615"/>
              <a:gd name="connsiteY10" fmla="*/ 3323811 h 4450243"/>
              <a:gd name="connsiteX11" fmla="*/ 6159884 w 8137615"/>
              <a:gd name="connsiteY11" fmla="*/ 4450243 h 4450243"/>
              <a:gd name="connsiteX12" fmla="*/ 4101500 w 8137615"/>
              <a:gd name="connsiteY12" fmla="*/ 3692416 h 4450243"/>
              <a:gd name="connsiteX13" fmla="*/ 2276180 w 8137615"/>
              <a:gd name="connsiteY13" fmla="*/ 4147358 h 4450243"/>
              <a:gd name="connsiteX14" fmla="*/ 2419414 w 8137615"/>
              <a:gd name="connsiteY14" fmla="*/ 3424725 h 4450243"/>
              <a:gd name="connsiteX15" fmla="*/ 0 w 8137615"/>
              <a:gd name="connsiteY15" fmla="*/ 2670187 h 4450243"/>
              <a:gd name="connsiteX0" fmla="*/ 0 w 8137615"/>
              <a:gd name="connsiteY0" fmla="*/ 2643530 h 4423586"/>
              <a:gd name="connsiteX1" fmla="*/ 1920990 w 8137615"/>
              <a:gd name="connsiteY1" fmla="*/ 2062552 h 4423586"/>
              <a:gd name="connsiteX2" fmla="*/ 1604257 w 8137615"/>
              <a:gd name="connsiteY2" fmla="*/ 1683724 h 4423586"/>
              <a:gd name="connsiteX3" fmla="*/ 580410 w 8137615"/>
              <a:gd name="connsiteY3" fmla="*/ 483701 h 4423586"/>
              <a:gd name="connsiteX4" fmla="*/ 3397535 w 8137615"/>
              <a:gd name="connsiteY4" fmla="*/ 963268 h 4423586"/>
              <a:gd name="connsiteX5" fmla="*/ 3739395 w 8137615"/>
              <a:gd name="connsiteY5" fmla="*/ 0 h 4423586"/>
              <a:gd name="connsiteX6" fmla="*/ 5056803 w 8137615"/>
              <a:gd name="connsiteY6" fmla="*/ 898950 h 4423586"/>
              <a:gd name="connsiteX7" fmla="*/ 7390634 w 8137615"/>
              <a:gd name="connsiteY7" fmla="*/ 801534 h 4423586"/>
              <a:gd name="connsiteX8" fmla="*/ 5997407 w 8137615"/>
              <a:gd name="connsiteY8" fmla="*/ 2370145 h 4423586"/>
              <a:gd name="connsiteX9" fmla="*/ 8137615 w 8137615"/>
              <a:gd name="connsiteY9" fmla="*/ 3119683 h 4423586"/>
              <a:gd name="connsiteX10" fmla="*/ 5611339 w 8137615"/>
              <a:gd name="connsiteY10" fmla="*/ 3297154 h 4423586"/>
              <a:gd name="connsiteX11" fmla="*/ 6159884 w 8137615"/>
              <a:gd name="connsiteY11" fmla="*/ 4423586 h 4423586"/>
              <a:gd name="connsiteX12" fmla="*/ 4101500 w 8137615"/>
              <a:gd name="connsiteY12" fmla="*/ 3665759 h 4423586"/>
              <a:gd name="connsiteX13" fmla="*/ 2276180 w 8137615"/>
              <a:gd name="connsiteY13" fmla="*/ 4120701 h 4423586"/>
              <a:gd name="connsiteX14" fmla="*/ 2419414 w 8137615"/>
              <a:gd name="connsiteY14" fmla="*/ 3398068 h 4423586"/>
              <a:gd name="connsiteX15" fmla="*/ 0 w 8137615"/>
              <a:gd name="connsiteY15" fmla="*/ 2643530 h 4423586"/>
              <a:gd name="connsiteX0" fmla="*/ 0 w 8137615"/>
              <a:gd name="connsiteY0" fmla="*/ 2643530 h 4423586"/>
              <a:gd name="connsiteX1" fmla="*/ 1920990 w 8137615"/>
              <a:gd name="connsiteY1" fmla="*/ 2062552 h 4423586"/>
              <a:gd name="connsiteX2" fmla="*/ 1604257 w 8137615"/>
              <a:gd name="connsiteY2" fmla="*/ 1683724 h 4423586"/>
              <a:gd name="connsiteX3" fmla="*/ 580410 w 8137615"/>
              <a:gd name="connsiteY3" fmla="*/ 483701 h 4423586"/>
              <a:gd name="connsiteX4" fmla="*/ 3397535 w 8137615"/>
              <a:gd name="connsiteY4" fmla="*/ 963268 h 4423586"/>
              <a:gd name="connsiteX5" fmla="*/ 3739395 w 8137615"/>
              <a:gd name="connsiteY5" fmla="*/ 0 h 4423586"/>
              <a:gd name="connsiteX6" fmla="*/ 5056803 w 8137615"/>
              <a:gd name="connsiteY6" fmla="*/ 898950 h 4423586"/>
              <a:gd name="connsiteX7" fmla="*/ 7216301 w 8137615"/>
              <a:gd name="connsiteY7" fmla="*/ 112191 h 4423586"/>
              <a:gd name="connsiteX8" fmla="*/ 5997407 w 8137615"/>
              <a:gd name="connsiteY8" fmla="*/ 2370145 h 4423586"/>
              <a:gd name="connsiteX9" fmla="*/ 8137615 w 8137615"/>
              <a:gd name="connsiteY9" fmla="*/ 3119683 h 4423586"/>
              <a:gd name="connsiteX10" fmla="*/ 5611339 w 8137615"/>
              <a:gd name="connsiteY10" fmla="*/ 3297154 h 4423586"/>
              <a:gd name="connsiteX11" fmla="*/ 6159884 w 8137615"/>
              <a:gd name="connsiteY11" fmla="*/ 4423586 h 4423586"/>
              <a:gd name="connsiteX12" fmla="*/ 4101500 w 8137615"/>
              <a:gd name="connsiteY12" fmla="*/ 3665759 h 4423586"/>
              <a:gd name="connsiteX13" fmla="*/ 2276180 w 8137615"/>
              <a:gd name="connsiteY13" fmla="*/ 4120701 h 4423586"/>
              <a:gd name="connsiteX14" fmla="*/ 2419414 w 8137615"/>
              <a:gd name="connsiteY14" fmla="*/ 3398068 h 4423586"/>
              <a:gd name="connsiteX15" fmla="*/ 0 w 8137615"/>
              <a:gd name="connsiteY15" fmla="*/ 2643530 h 4423586"/>
              <a:gd name="connsiteX0" fmla="*/ 0 w 8209610"/>
              <a:gd name="connsiteY0" fmla="*/ 2643530 h 4423586"/>
              <a:gd name="connsiteX1" fmla="*/ 1920990 w 8209610"/>
              <a:gd name="connsiteY1" fmla="*/ 2062552 h 4423586"/>
              <a:gd name="connsiteX2" fmla="*/ 1604257 w 8209610"/>
              <a:gd name="connsiteY2" fmla="*/ 1683724 h 4423586"/>
              <a:gd name="connsiteX3" fmla="*/ 580410 w 8209610"/>
              <a:gd name="connsiteY3" fmla="*/ 483701 h 4423586"/>
              <a:gd name="connsiteX4" fmla="*/ 3397535 w 8209610"/>
              <a:gd name="connsiteY4" fmla="*/ 963268 h 4423586"/>
              <a:gd name="connsiteX5" fmla="*/ 3739395 w 8209610"/>
              <a:gd name="connsiteY5" fmla="*/ 0 h 4423586"/>
              <a:gd name="connsiteX6" fmla="*/ 5056803 w 8209610"/>
              <a:gd name="connsiteY6" fmla="*/ 898950 h 4423586"/>
              <a:gd name="connsiteX7" fmla="*/ 7216301 w 8209610"/>
              <a:gd name="connsiteY7" fmla="*/ 112191 h 4423586"/>
              <a:gd name="connsiteX8" fmla="*/ 5997407 w 8209610"/>
              <a:gd name="connsiteY8" fmla="*/ 2370145 h 4423586"/>
              <a:gd name="connsiteX9" fmla="*/ 8209610 w 8209610"/>
              <a:gd name="connsiteY9" fmla="*/ 2959678 h 4423586"/>
              <a:gd name="connsiteX10" fmla="*/ 5611339 w 8209610"/>
              <a:gd name="connsiteY10" fmla="*/ 3297154 h 4423586"/>
              <a:gd name="connsiteX11" fmla="*/ 6159884 w 8209610"/>
              <a:gd name="connsiteY11" fmla="*/ 4423586 h 4423586"/>
              <a:gd name="connsiteX12" fmla="*/ 4101500 w 8209610"/>
              <a:gd name="connsiteY12" fmla="*/ 3665759 h 4423586"/>
              <a:gd name="connsiteX13" fmla="*/ 2276180 w 8209610"/>
              <a:gd name="connsiteY13" fmla="*/ 4120701 h 4423586"/>
              <a:gd name="connsiteX14" fmla="*/ 2419414 w 8209610"/>
              <a:gd name="connsiteY14" fmla="*/ 3398068 h 4423586"/>
              <a:gd name="connsiteX15" fmla="*/ 0 w 8209610"/>
              <a:gd name="connsiteY15" fmla="*/ 2643530 h 4423586"/>
              <a:gd name="connsiteX0" fmla="*/ 0 w 8209610"/>
              <a:gd name="connsiteY0" fmla="*/ 2643530 h 4423586"/>
              <a:gd name="connsiteX1" fmla="*/ 1920990 w 8209610"/>
              <a:gd name="connsiteY1" fmla="*/ 2062552 h 4423586"/>
              <a:gd name="connsiteX2" fmla="*/ 1604257 w 8209610"/>
              <a:gd name="connsiteY2" fmla="*/ 1683724 h 4423586"/>
              <a:gd name="connsiteX3" fmla="*/ 580410 w 8209610"/>
              <a:gd name="connsiteY3" fmla="*/ 483701 h 4423586"/>
              <a:gd name="connsiteX4" fmla="*/ 3397535 w 8209610"/>
              <a:gd name="connsiteY4" fmla="*/ 963268 h 4423586"/>
              <a:gd name="connsiteX5" fmla="*/ 3739395 w 8209610"/>
              <a:gd name="connsiteY5" fmla="*/ 0 h 4423586"/>
              <a:gd name="connsiteX6" fmla="*/ 5056803 w 8209610"/>
              <a:gd name="connsiteY6" fmla="*/ 898950 h 4423586"/>
              <a:gd name="connsiteX7" fmla="*/ 7216301 w 8209610"/>
              <a:gd name="connsiteY7" fmla="*/ 112191 h 4423586"/>
              <a:gd name="connsiteX8" fmla="*/ 5997407 w 8209610"/>
              <a:gd name="connsiteY8" fmla="*/ 2370145 h 4423586"/>
              <a:gd name="connsiteX9" fmla="*/ 8209610 w 8209610"/>
              <a:gd name="connsiteY9" fmla="*/ 2959678 h 4423586"/>
              <a:gd name="connsiteX10" fmla="*/ 5797915 w 8209610"/>
              <a:gd name="connsiteY10" fmla="*/ 3416213 h 4423586"/>
              <a:gd name="connsiteX11" fmla="*/ 6159884 w 8209610"/>
              <a:gd name="connsiteY11" fmla="*/ 4423586 h 4423586"/>
              <a:gd name="connsiteX12" fmla="*/ 4101500 w 8209610"/>
              <a:gd name="connsiteY12" fmla="*/ 3665759 h 4423586"/>
              <a:gd name="connsiteX13" fmla="*/ 2276180 w 8209610"/>
              <a:gd name="connsiteY13" fmla="*/ 4120701 h 4423586"/>
              <a:gd name="connsiteX14" fmla="*/ 2419414 w 8209610"/>
              <a:gd name="connsiteY14" fmla="*/ 3398068 h 4423586"/>
              <a:gd name="connsiteX15" fmla="*/ 0 w 8209610"/>
              <a:gd name="connsiteY15" fmla="*/ 2643530 h 4423586"/>
              <a:gd name="connsiteX0" fmla="*/ 0 w 8209610"/>
              <a:gd name="connsiteY0" fmla="*/ 2643530 h 5071855"/>
              <a:gd name="connsiteX1" fmla="*/ 1920990 w 8209610"/>
              <a:gd name="connsiteY1" fmla="*/ 2062552 h 5071855"/>
              <a:gd name="connsiteX2" fmla="*/ 1604257 w 8209610"/>
              <a:gd name="connsiteY2" fmla="*/ 1683724 h 5071855"/>
              <a:gd name="connsiteX3" fmla="*/ 580410 w 8209610"/>
              <a:gd name="connsiteY3" fmla="*/ 483701 h 5071855"/>
              <a:gd name="connsiteX4" fmla="*/ 3397535 w 8209610"/>
              <a:gd name="connsiteY4" fmla="*/ 963268 h 5071855"/>
              <a:gd name="connsiteX5" fmla="*/ 3739395 w 8209610"/>
              <a:gd name="connsiteY5" fmla="*/ 0 h 5071855"/>
              <a:gd name="connsiteX6" fmla="*/ 5056803 w 8209610"/>
              <a:gd name="connsiteY6" fmla="*/ 898950 h 5071855"/>
              <a:gd name="connsiteX7" fmla="*/ 7216301 w 8209610"/>
              <a:gd name="connsiteY7" fmla="*/ 112191 h 5071855"/>
              <a:gd name="connsiteX8" fmla="*/ 5997407 w 8209610"/>
              <a:gd name="connsiteY8" fmla="*/ 2370145 h 5071855"/>
              <a:gd name="connsiteX9" fmla="*/ 8209610 w 8209610"/>
              <a:gd name="connsiteY9" fmla="*/ 2959678 h 5071855"/>
              <a:gd name="connsiteX10" fmla="*/ 5797915 w 8209610"/>
              <a:gd name="connsiteY10" fmla="*/ 3416213 h 5071855"/>
              <a:gd name="connsiteX11" fmla="*/ 6159884 w 8209610"/>
              <a:gd name="connsiteY11" fmla="*/ 4423586 h 5071855"/>
              <a:gd name="connsiteX12" fmla="*/ 4101500 w 8209610"/>
              <a:gd name="connsiteY12" fmla="*/ 3665759 h 5071855"/>
              <a:gd name="connsiteX13" fmla="*/ 1724620 w 8209610"/>
              <a:gd name="connsiteY13" fmla="*/ 5071855 h 5071855"/>
              <a:gd name="connsiteX14" fmla="*/ 2419414 w 8209610"/>
              <a:gd name="connsiteY14" fmla="*/ 3398068 h 5071855"/>
              <a:gd name="connsiteX15" fmla="*/ 0 w 8209610"/>
              <a:gd name="connsiteY15" fmla="*/ 2643530 h 5071855"/>
              <a:gd name="connsiteX0" fmla="*/ 0 w 8209610"/>
              <a:gd name="connsiteY0" fmla="*/ 2643530 h 5071855"/>
              <a:gd name="connsiteX1" fmla="*/ 1920990 w 8209610"/>
              <a:gd name="connsiteY1" fmla="*/ 2062552 h 5071855"/>
              <a:gd name="connsiteX2" fmla="*/ 1604257 w 8209610"/>
              <a:gd name="connsiteY2" fmla="*/ 1683724 h 5071855"/>
              <a:gd name="connsiteX3" fmla="*/ 580410 w 8209610"/>
              <a:gd name="connsiteY3" fmla="*/ 483701 h 5071855"/>
              <a:gd name="connsiteX4" fmla="*/ 3420204 w 8209610"/>
              <a:gd name="connsiteY4" fmla="*/ 1265576 h 5071855"/>
              <a:gd name="connsiteX5" fmla="*/ 3739395 w 8209610"/>
              <a:gd name="connsiteY5" fmla="*/ 0 h 5071855"/>
              <a:gd name="connsiteX6" fmla="*/ 5056803 w 8209610"/>
              <a:gd name="connsiteY6" fmla="*/ 898950 h 5071855"/>
              <a:gd name="connsiteX7" fmla="*/ 7216301 w 8209610"/>
              <a:gd name="connsiteY7" fmla="*/ 112191 h 5071855"/>
              <a:gd name="connsiteX8" fmla="*/ 5997407 w 8209610"/>
              <a:gd name="connsiteY8" fmla="*/ 2370145 h 5071855"/>
              <a:gd name="connsiteX9" fmla="*/ 8209610 w 8209610"/>
              <a:gd name="connsiteY9" fmla="*/ 2959678 h 5071855"/>
              <a:gd name="connsiteX10" fmla="*/ 5797915 w 8209610"/>
              <a:gd name="connsiteY10" fmla="*/ 3416213 h 5071855"/>
              <a:gd name="connsiteX11" fmla="*/ 6159884 w 8209610"/>
              <a:gd name="connsiteY11" fmla="*/ 4423586 h 5071855"/>
              <a:gd name="connsiteX12" fmla="*/ 4101500 w 8209610"/>
              <a:gd name="connsiteY12" fmla="*/ 3665759 h 5071855"/>
              <a:gd name="connsiteX13" fmla="*/ 1724620 w 8209610"/>
              <a:gd name="connsiteY13" fmla="*/ 5071855 h 5071855"/>
              <a:gd name="connsiteX14" fmla="*/ 2419414 w 8209610"/>
              <a:gd name="connsiteY14" fmla="*/ 3398068 h 5071855"/>
              <a:gd name="connsiteX15" fmla="*/ 0 w 8209610"/>
              <a:gd name="connsiteY15" fmla="*/ 2643530 h 5071855"/>
              <a:gd name="connsiteX0" fmla="*/ 0 w 8209610"/>
              <a:gd name="connsiteY0" fmla="*/ 2643530 h 5071855"/>
              <a:gd name="connsiteX1" fmla="*/ 1207870 w 8209610"/>
              <a:gd name="connsiteY1" fmla="*/ 1949527 h 5071855"/>
              <a:gd name="connsiteX2" fmla="*/ 1604257 w 8209610"/>
              <a:gd name="connsiteY2" fmla="*/ 1683724 h 5071855"/>
              <a:gd name="connsiteX3" fmla="*/ 580410 w 8209610"/>
              <a:gd name="connsiteY3" fmla="*/ 483701 h 5071855"/>
              <a:gd name="connsiteX4" fmla="*/ 3420204 w 8209610"/>
              <a:gd name="connsiteY4" fmla="*/ 1265576 h 5071855"/>
              <a:gd name="connsiteX5" fmla="*/ 3739395 w 8209610"/>
              <a:gd name="connsiteY5" fmla="*/ 0 h 5071855"/>
              <a:gd name="connsiteX6" fmla="*/ 5056803 w 8209610"/>
              <a:gd name="connsiteY6" fmla="*/ 898950 h 5071855"/>
              <a:gd name="connsiteX7" fmla="*/ 7216301 w 8209610"/>
              <a:gd name="connsiteY7" fmla="*/ 112191 h 5071855"/>
              <a:gd name="connsiteX8" fmla="*/ 5997407 w 8209610"/>
              <a:gd name="connsiteY8" fmla="*/ 2370145 h 5071855"/>
              <a:gd name="connsiteX9" fmla="*/ 8209610 w 8209610"/>
              <a:gd name="connsiteY9" fmla="*/ 2959678 h 5071855"/>
              <a:gd name="connsiteX10" fmla="*/ 5797915 w 8209610"/>
              <a:gd name="connsiteY10" fmla="*/ 3416213 h 5071855"/>
              <a:gd name="connsiteX11" fmla="*/ 6159884 w 8209610"/>
              <a:gd name="connsiteY11" fmla="*/ 4423586 h 5071855"/>
              <a:gd name="connsiteX12" fmla="*/ 4101500 w 8209610"/>
              <a:gd name="connsiteY12" fmla="*/ 3665759 h 5071855"/>
              <a:gd name="connsiteX13" fmla="*/ 1724620 w 8209610"/>
              <a:gd name="connsiteY13" fmla="*/ 5071855 h 5071855"/>
              <a:gd name="connsiteX14" fmla="*/ 2419414 w 8209610"/>
              <a:gd name="connsiteY14" fmla="*/ 3398068 h 5071855"/>
              <a:gd name="connsiteX15" fmla="*/ 0 w 8209610"/>
              <a:gd name="connsiteY15" fmla="*/ 2643530 h 5071855"/>
              <a:gd name="connsiteX0" fmla="*/ 0 w 8209610"/>
              <a:gd name="connsiteY0" fmla="*/ 2643530 h 5071855"/>
              <a:gd name="connsiteX1" fmla="*/ 1207870 w 8209610"/>
              <a:gd name="connsiteY1" fmla="*/ 1949527 h 5071855"/>
              <a:gd name="connsiteX2" fmla="*/ 1604257 w 8209610"/>
              <a:gd name="connsiteY2" fmla="*/ 1683724 h 5071855"/>
              <a:gd name="connsiteX3" fmla="*/ 580410 w 8209610"/>
              <a:gd name="connsiteY3" fmla="*/ 483701 h 5071855"/>
              <a:gd name="connsiteX4" fmla="*/ 3420204 w 8209610"/>
              <a:gd name="connsiteY4" fmla="*/ 1265576 h 5071855"/>
              <a:gd name="connsiteX5" fmla="*/ 3739395 w 8209610"/>
              <a:gd name="connsiteY5" fmla="*/ 0 h 5071855"/>
              <a:gd name="connsiteX6" fmla="*/ 5056803 w 8209610"/>
              <a:gd name="connsiteY6" fmla="*/ 898950 h 5071855"/>
              <a:gd name="connsiteX7" fmla="*/ 7216301 w 8209610"/>
              <a:gd name="connsiteY7" fmla="*/ 112191 h 5071855"/>
              <a:gd name="connsiteX8" fmla="*/ 5997407 w 8209610"/>
              <a:gd name="connsiteY8" fmla="*/ 2370145 h 5071855"/>
              <a:gd name="connsiteX9" fmla="*/ 8209610 w 8209610"/>
              <a:gd name="connsiteY9" fmla="*/ 2959678 h 5071855"/>
              <a:gd name="connsiteX10" fmla="*/ 5797915 w 8209610"/>
              <a:gd name="connsiteY10" fmla="*/ 3416213 h 5071855"/>
              <a:gd name="connsiteX11" fmla="*/ 6159884 w 8209610"/>
              <a:gd name="connsiteY11" fmla="*/ 4423586 h 5071855"/>
              <a:gd name="connsiteX12" fmla="*/ 4101500 w 8209610"/>
              <a:gd name="connsiteY12" fmla="*/ 3665759 h 5071855"/>
              <a:gd name="connsiteX13" fmla="*/ 1724620 w 8209610"/>
              <a:gd name="connsiteY13" fmla="*/ 5071855 h 5071855"/>
              <a:gd name="connsiteX14" fmla="*/ 1781615 w 8209610"/>
              <a:gd name="connsiteY14" fmla="*/ 3080188 h 5071855"/>
              <a:gd name="connsiteX15" fmla="*/ 0 w 8209610"/>
              <a:gd name="connsiteY15" fmla="*/ 2643530 h 5071855"/>
              <a:gd name="connsiteX0" fmla="*/ 0 w 8256229"/>
              <a:gd name="connsiteY0" fmla="*/ 3677236 h 5071855"/>
              <a:gd name="connsiteX1" fmla="*/ 1254489 w 8256229"/>
              <a:gd name="connsiteY1" fmla="*/ 1949527 h 5071855"/>
              <a:gd name="connsiteX2" fmla="*/ 1650876 w 8256229"/>
              <a:gd name="connsiteY2" fmla="*/ 1683724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28234 w 8256229"/>
              <a:gd name="connsiteY14" fmla="*/ 3080188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975915 w 8256229"/>
              <a:gd name="connsiteY1" fmla="*/ 2665396 h 5071855"/>
              <a:gd name="connsiteX2" fmla="*/ 1650876 w 8256229"/>
              <a:gd name="connsiteY2" fmla="*/ 1683724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28234 w 8256229"/>
              <a:gd name="connsiteY14" fmla="*/ 3080188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975915 w 8256229"/>
              <a:gd name="connsiteY1" fmla="*/ 2665396 h 5071855"/>
              <a:gd name="connsiteX2" fmla="*/ 1650876 w 8256229"/>
              <a:gd name="connsiteY2" fmla="*/ 1683724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28234 w 8256229"/>
              <a:gd name="connsiteY14" fmla="*/ 3080188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975915 w 8256229"/>
              <a:gd name="connsiteY1" fmla="*/ 2665396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28234 w 8256229"/>
              <a:gd name="connsiteY14" fmla="*/ 3080188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28234 w 8256229"/>
              <a:gd name="connsiteY14" fmla="*/ 3080188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844534 w 8256229"/>
              <a:gd name="connsiteY10" fmla="*/ 3416213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95174 w 8256229"/>
              <a:gd name="connsiteY14" fmla="*/ 3596219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044026 w 8256229"/>
              <a:gd name="connsiteY8" fmla="*/ 2370145 h 5071855"/>
              <a:gd name="connsiteX9" fmla="*/ 8256229 w 8256229"/>
              <a:gd name="connsiteY9" fmla="*/ 2959678 h 5071855"/>
              <a:gd name="connsiteX10" fmla="*/ 5943057 w 8256229"/>
              <a:gd name="connsiteY10" fmla="*/ 3709117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95174 w 8256229"/>
              <a:gd name="connsiteY14" fmla="*/ 3596219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103422 w 8256229"/>
              <a:gd name="connsiteY6" fmla="*/ 898950 h 5071855"/>
              <a:gd name="connsiteX7" fmla="*/ 7262920 w 8256229"/>
              <a:gd name="connsiteY7" fmla="*/ 112191 h 5071855"/>
              <a:gd name="connsiteX8" fmla="*/ 6360174 w 8256229"/>
              <a:gd name="connsiteY8" fmla="*/ 2363535 h 5071855"/>
              <a:gd name="connsiteX9" fmla="*/ 8256229 w 8256229"/>
              <a:gd name="connsiteY9" fmla="*/ 2959678 h 5071855"/>
              <a:gd name="connsiteX10" fmla="*/ 5943057 w 8256229"/>
              <a:gd name="connsiteY10" fmla="*/ 3709117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95174 w 8256229"/>
              <a:gd name="connsiteY14" fmla="*/ 3596219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3466823 w 8256229"/>
              <a:gd name="connsiteY4" fmla="*/ 1265576 h 5071855"/>
              <a:gd name="connsiteX5" fmla="*/ 3786014 w 8256229"/>
              <a:gd name="connsiteY5" fmla="*/ 0 h 5071855"/>
              <a:gd name="connsiteX6" fmla="*/ 5559615 w 8256229"/>
              <a:gd name="connsiteY6" fmla="*/ 1233418 h 5071855"/>
              <a:gd name="connsiteX7" fmla="*/ 7262920 w 8256229"/>
              <a:gd name="connsiteY7" fmla="*/ 112191 h 5071855"/>
              <a:gd name="connsiteX8" fmla="*/ 6360174 w 8256229"/>
              <a:gd name="connsiteY8" fmla="*/ 2363535 h 5071855"/>
              <a:gd name="connsiteX9" fmla="*/ 8256229 w 8256229"/>
              <a:gd name="connsiteY9" fmla="*/ 2959678 h 5071855"/>
              <a:gd name="connsiteX10" fmla="*/ 5943057 w 8256229"/>
              <a:gd name="connsiteY10" fmla="*/ 3709117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95174 w 8256229"/>
              <a:gd name="connsiteY14" fmla="*/ 3596219 h 5071855"/>
              <a:gd name="connsiteX15" fmla="*/ 0 w 8256229"/>
              <a:gd name="connsiteY15" fmla="*/ 3677236 h 5071855"/>
              <a:gd name="connsiteX0" fmla="*/ 0 w 8256229"/>
              <a:gd name="connsiteY0" fmla="*/ 3677236 h 5071855"/>
              <a:gd name="connsiteX1" fmla="*/ 1327017 w 8256229"/>
              <a:gd name="connsiteY1" fmla="*/ 1984968 h 5071855"/>
              <a:gd name="connsiteX2" fmla="*/ 1343555 w 8256229"/>
              <a:gd name="connsiteY2" fmla="*/ 1976585 h 5071855"/>
              <a:gd name="connsiteX3" fmla="*/ 627029 w 8256229"/>
              <a:gd name="connsiteY3" fmla="*/ 483701 h 5071855"/>
              <a:gd name="connsiteX4" fmla="*/ 2858346 w 8256229"/>
              <a:gd name="connsiteY4" fmla="*/ 1160314 h 5071855"/>
              <a:gd name="connsiteX5" fmla="*/ 3786014 w 8256229"/>
              <a:gd name="connsiteY5" fmla="*/ 0 h 5071855"/>
              <a:gd name="connsiteX6" fmla="*/ 5559615 w 8256229"/>
              <a:gd name="connsiteY6" fmla="*/ 1233418 h 5071855"/>
              <a:gd name="connsiteX7" fmla="*/ 7262920 w 8256229"/>
              <a:gd name="connsiteY7" fmla="*/ 112191 h 5071855"/>
              <a:gd name="connsiteX8" fmla="*/ 6360174 w 8256229"/>
              <a:gd name="connsiteY8" fmla="*/ 2363535 h 5071855"/>
              <a:gd name="connsiteX9" fmla="*/ 8256229 w 8256229"/>
              <a:gd name="connsiteY9" fmla="*/ 2959678 h 5071855"/>
              <a:gd name="connsiteX10" fmla="*/ 5943057 w 8256229"/>
              <a:gd name="connsiteY10" fmla="*/ 3709117 h 5071855"/>
              <a:gd name="connsiteX11" fmla="*/ 6206503 w 8256229"/>
              <a:gd name="connsiteY11" fmla="*/ 4423586 h 5071855"/>
              <a:gd name="connsiteX12" fmla="*/ 4148119 w 8256229"/>
              <a:gd name="connsiteY12" fmla="*/ 3665759 h 5071855"/>
              <a:gd name="connsiteX13" fmla="*/ 1771239 w 8256229"/>
              <a:gd name="connsiteY13" fmla="*/ 5071855 h 5071855"/>
              <a:gd name="connsiteX14" fmla="*/ 1895174 w 8256229"/>
              <a:gd name="connsiteY14" fmla="*/ 3596219 h 5071855"/>
              <a:gd name="connsiteX15" fmla="*/ 0 w 8256229"/>
              <a:gd name="connsiteY15" fmla="*/ 3677236 h 50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56229" h="5071855">
                <a:moveTo>
                  <a:pt x="0" y="3677236"/>
                </a:moveTo>
                <a:cubicBezTo>
                  <a:pt x="409454" y="3421356"/>
                  <a:pt x="1044918" y="2145076"/>
                  <a:pt x="1327017" y="1984968"/>
                </a:cubicBezTo>
                <a:lnTo>
                  <a:pt x="1343555" y="1976585"/>
                </a:lnTo>
                <a:lnTo>
                  <a:pt x="627029" y="483701"/>
                </a:lnTo>
                <a:lnTo>
                  <a:pt x="2858346" y="1160314"/>
                </a:lnTo>
                <a:lnTo>
                  <a:pt x="3786014" y="0"/>
                </a:lnTo>
                <a:lnTo>
                  <a:pt x="5559615" y="1233418"/>
                </a:lnTo>
                <a:lnTo>
                  <a:pt x="7262920" y="112191"/>
                </a:lnTo>
                <a:lnTo>
                  <a:pt x="6360174" y="2363535"/>
                </a:lnTo>
                <a:lnTo>
                  <a:pt x="8256229" y="2959678"/>
                </a:lnTo>
                <a:lnTo>
                  <a:pt x="5943057" y="3709117"/>
                </a:lnTo>
                <a:lnTo>
                  <a:pt x="6206503" y="4423586"/>
                </a:lnTo>
                <a:lnTo>
                  <a:pt x="4148119" y="3665759"/>
                </a:lnTo>
                <a:lnTo>
                  <a:pt x="1771239" y="5071855"/>
                </a:lnTo>
                <a:lnTo>
                  <a:pt x="1895174" y="3596219"/>
                </a:lnTo>
                <a:lnTo>
                  <a:pt x="0" y="3677236"/>
                </a:lnTo>
                <a:close/>
              </a:path>
            </a:pathLst>
          </a:custGeom>
          <a:solidFill>
            <a:srgbClr val="74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恭喜你！得救了！</a:t>
            </a:r>
            <a:endParaRPr lang="en-US" altLang="zh-TW" sz="4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你有資格</a:t>
            </a:r>
            <a:endParaRPr lang="en-US" altLang="zh-TW" sz="4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入神的國了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4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0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</p:bldLst>
  </p:timing>
</p:sld>
</file>

<file path=ppt/theme/theme1.xml><?xml version="1.0" encoding="utf-8"?>
<a:theme xmlns:a="http://schemas.openxmlformats.org/drawingml/2006/main" name="Abstract1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Abstract1</Template>
  <TotalTime>2297</TotalTime>
  <Words>1311</Words>
  <Application>Microsoft Office PowerPoint</Application>
  <PresentationFormat>投影片</PresentationFormat>
  <Paragraphs>111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Abstract1</vt:lpstr>
      <vt:lpstr>Custom Design</vt:lpstr>
      <vt:lpstr>因信得生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Ava Tsao</dc:creator>
  <cp:lastModifiedBy>sdlu1994</cp:lastModifiedBy>
  <cp:revision>158</cp:revision>
  <dcterms:created xsi:type="dcterms:W3CDTF">2014-07-30T14:39:36Z</dcterms:created>
  <dcterms:modified xsi:type="dcterms:W3CDTF">2014-08-24T15:13:35Z</dcterms:modified>
</cp:coreProperties>
</file>