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5" r:id="rId3"/>
    <p:sldId id="257" r:id="rId4"/>
    <p:sldId id="258" r:id="rId5"/>
    <p:sldId id="261" r:id="rId6"/>
    <p:sldId id="260" r:id="rId7"/>
    <p:sldId id="270" r:id="rId8"/>
    <p:sldId id="271" r:id="rId9"/>
    <p:sldId id="273" r:id="rId10"/>
    <p:sldId id="259" r:id="rId11"/>
    <p:sldId id="262" r:id="rId12"/>
    <p:sldId id="264" r:id="rId13"/>
    <p:sldId id="265" r:id="rId14"/>
    <p:sldId id="267" r:id="rId15"/>
    <p:sldId id="266" r:id="rId16"/>
    <p:sldId id="268" r:id="rId17"/>
    <p:sldId id="269" r:id="rId18"/>
    <p:sldId id="274" r:id="rId19"/>
    <p:sldId id="276" r:id="rId2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99FF33"/>
    <a:srgbClr val="EAB200"/>
    <a:srgbClr val="FF2D2D"/>
    <a:srgbClr val="FF8989"/>
    <a:srgbClr val="422100"/>
    <a:srgbClr val="002A00"/>
    <a:srgbClr val="FFFF8F"/>
    <a:srgbClr val="FFFF4B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5" d="100"/>
          <a:sy n="55" d="100"/>
        </p:scale>
        <p:origin x="-427" y="-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B0818-963F-4243-B191-872703C9A88D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A8D27-AB0B-40E9-9126-9C30BB1404F0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microsoft.com/office/2007/relationships/hdphoto" Target="../media/hdphoto7.wdp"/><Relationship Id="rId7" Type="http://schemas.openxmlformats.org/officeDocument/2006/relationships/image" Target="../media/image29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34.png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40.emf"/><Relationship Id="rId7" Type="http://schemas.openxmlformats.org/officeDocument/2006/relationships/image" Target="../media/image44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10" Type="http://schemas.openxmlformats.org/officeDocument/2006/relationships/image" Target="../media/image47.emf"/><Relationship Id="rId4" Type="http://schemas.openxmlformats.org/officeDocument/2006/relationships/image" Target="../media/image41.emf"/><Relationship Id="rId9" Type="http://schemas.openxmlformats.org/officeDocument/2006/relationships/image" Target="../media/image46.emf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4.wdp"/><Relationship Id="rId7" Type="http://schemas.openxmlformats.org/officeDocument/2006/relationships/image" Target="../media/image5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232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7" b="96392" l="1931" r="96139"/>
                    </a14:imgEffect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836712"/>
            <a:ext cx="4902853" cy="3672408"/>
          </a:xfrm>
          <a:prstGeom prst="rect">
            <a:avLst/>
          </a:prstGeom>
          <a:noFill/>
          <a:ln>
            <a:noFill/>
          </a:ln>
          <a:effectLst>
            <a:outerShdw blurRad="50800" dist="88900" dir="2700000" algn="tl" rotWithShape="0">
              <a:prstClr val="black">
                <a:alpha val="8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755576" y="2479134"/>
            <a:ext cx="43418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5400" dirty="0">
                <a:solidFill>
                  <a:srgbClr val="FFFF00"/>
                </a:solidFill>
                <a:effectLst>
                  <a:glow rad="139700">
                    <a:srgbClr val="422100"/>
                  </a:glow>
                </a:effectLst>
                <a:latin typeface="華康娃娃體W7" panose="040B0709000000000000" pitchFamily="81" charset="-120"/>
                <a:ea typeface="華康娃娃體W7" panose="040B0709000000000000" pitchFamily="81" charset="-120"/>
              </a:rPr>
              <a:t>發現獨特的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backgroundMark x1="26761" y1="47183" x2="26761" y2="47183"/>
                        <a14:backgroundMark x1="28169" y1="40845" x2="28169" y2="40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1975">
            <a:off x="4384726" y="1414002"/>
            <a:ext cx="2130264" cy="2130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4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71" y="-23875"/>
            <a:ext cx="4623371" cy="687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/>
          <a:stretch/>
        </p:blipFill>
        <p:spPr bwMode="auto">
          <a:xfrm>
            <a:off x="4392836" y="-23875"/>
            <a:ext cx="4751163" cy="688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4" t="16016" r="44460" b="56925"/>
          <a:stretch/>
        </p:blipFill>
        <p:spPr bwMode="auto">
          <a:xfrm>
            <a:off x="5796136" y="-27384"/>
            <a:ext cx="3312127" cy="6848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84" t="16442" r="16221" b="46271"/>
          <a:stretch/>
        </p:blipFill>
        <p:spPr bwMode="auto">
          <a:xfrm>
            <a:off x="3131840" y="-27384"/>
            <a:ext cx="2592288" cy="6848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4" t="44993" r="55327" b="17720"/>
          <a:stretch/>
        </p:blipFill>
        <p:spPr bwMode="auto">
          <a:xfrm>
            <a:off x="-5114" y="-23875"/>
            <a:ext cx="3064946" cy="687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494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6"/>
          <a:stretch/>
        </p:blipFill>
        <p:spPr bwMode="auto">
          <a:xfrm>
            <a:off x="5505131" y="60187"/>
            <a:ext cx="3402926" cy="348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84"/>
          <a:stretch/>
        </p:blipFill>
        <p:spPr bwMode="auto">
          <a:xfrm>
            <a:off x="0" y="46356"/>
            <a:ext cx="4103454" cy="579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4" t="6960" r="32444" b="24006"/>
          <a:stretch/>
        </p:blipFill>
        <p:spPr bwMode="auto">
          <a:xfrm>
            <a:off x="5152737" y="2944363"/>
            <a:ext cx="3345156" cy="3845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94302"/>
            <a:ext cx="4535517" cy="566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54939"/>
            <a:ext cx="937091" cy="1339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0688"/>
            <a:ext cx="4556105" cy="5669396"/>
          </a:xfrm>
          <a:prstGeom prst="rect">
            <a:avLst/>
          </a:prstGeom>
        </p:spPr>
      </p:pic>
      <p:pic>
        <p:nvPicPr>
          <p:cNvPr id="1033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491" y="332656"/>
            <a:ext cx="1909669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31" y="4867005"/>
            <a:ext cx="1069020" cy="625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28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2684 -0.1398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-699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2915 0.31504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1574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0.35434 0.2099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8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-0.05255 L -0.28125 -0.0525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7 -0.05625 L 0.24393 -0.0599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77"/>
          <a:stretch/>
        </p:blipFill>
        <p:spPr bwMode="auto">
          <a:xfrm>
            <a:off x="-22952" y="2526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925" b="49212" l="27600" r="43867">
                        <a14:foregroundMark x1="29733" y1="39755" x2="29733" y2="39755"/>
                        <a14:foregroundMark x1="30267" y1="36427" x2="30267" y2="36427"/>
                        <a14:foregroundMark x1="29467" y1="37303" x2="29467" y2="37303"/>
                        <a14:foregroundMark x1="29200" y1="36602" x2="29200" y2="36602"/>
                        <a14:foregroundMark x1="29867" y1="35377" x2="29867" y2="35377"/>
                        <a14:foregroundMark x1="28667" y1="39054" x2="28667" y2="39054"/>
                        <a14:foregroundMark x1="28800" y1="39930" x2="28800" y2="39930"/>
                        <a14:foregroundMark x1="29200" y1="42732" x2="29200" y2="42732"/>
                        <a14:foregroundMark x1="28933" y1="40981" x2="28933" y2="40981"/>
                        <a14:foregroundMark x1="31600" y1="40806" x2="31600" y2="40806"/>
                        <a14:foregroundMark x1="31200" y1="37303" x2="31200" y2="37303"/>
                        <a14:foregroundMark x1="29467" y1="43608" x2="29467" y2="43608"/>
                        <a14:foregroundMark x1="30533" y1="43433" x2="30533" y2="43433"/>
                        <a14:foregroundMark x1="28800" y1="46935" x2="28800" y2="46935"/>
                        <a14:foregroundMark x1="31333" y1="47285" x2="31333" y2="47285"/>
                        <a14:foregroundMark x1="33200" y1="46235" x2="33200" y2="46235"/>
                        <a14:foregroundMark x1="32000" y1="46760" x2="32000" y2="46760"/>
                        <a14:foregroundMark x1="40933" y1="33450" x2="40933" y2="33450"/>
                        <a14:foregroundMark x1="41067" y1="34851" x2="41067" y2="34851"/>
                        <a14:foregroundMark x1="31067" y1="39580" x2="31067" y2="39580"/>
                        <a14:foregroundMark x1="31200" y1="39229" x2="31200" y2="39229"/>
                        <a14:foregroundMark x1="40933" y1="40630" x2="40933" y2="40630"/>
                        <a14:foregroundMark x1="41867" y1="43257" x2="41867" y2="43257"/>
                        <a14:foregroundMark x1="40267" y1="43257" x2="40267" y2="43257"/>
                        <a14:foregroundMark x1="40267" y1="41856" x2="40267" y2="41856"/>
                        <a14:foregroundMark x1="41600" y1="41331" x2="41600" y2="41331"/>
                        <a14:foregroundMark x1="42000" y1="44834" x2="42000" y2="44834"/>
                        <a14:foregroundMark x1="39733" y1="45009" x2="39733" y2="45009"/>
                        <a14:foregroundMark x1="40133" y1="44658" x2="40133" y2="44658"/>
                        <a14:foregroundMark x1="31733" y1="38354" x2="31733" y2="38354"/>
                        <a14:foregroundMark x1="31200" y1="41681" x2="31200" y2="41681"/>
                        <a14:foregroundMark x1="31200" y1="42732" x2="31200" y2="42732"/>
                        <a14:foregroundMark x1="30000" y1="45184" x2="30000" y2="45184"/>
                        <a14:foregroundMark x1="28533" y1="42557" x2="28533" y2="42557"/>
                        <a14:foregroundMark x1="28667" y1="44133" x2="28667" y2="44133"/>
                        <a14:foregroundMark x1="30933" y1="44308" x2="30933" y2="44308"/>
                        <a14:foregroundMark x1="30000" y1="44834" x2="30000" y2="44834"/>
                        <a14:foregroundMark x1="29200" y1="38179" x2="29200" y2="38179"/>
                        <a14:foregroundMark x1="41867" y1="40630" x2="41867" y2="406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600" t="32960" r="56340" b="50794"/>
          <a:stretch/>
        </p:blipFill>
        <p:spPr bwMode="auto">
          <a:xfrm>
            <a:off x="2507673" y="2923309"/>
            <a:ext cx="1468582" cy="144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圖說文字 3"/>
          <p:cNvSpPr/>
          <p:nvPr/>
        </p:nvSpPr>
        <p:spPr>
          <a:xfrm>
            <a:off x="5472100" y="589321"/>
            <a:ext cx="3240360" cy="1296144"/>
          </a:xfrm>
          <a:prstGeom prst="wedgeRectCallout">
            <a:avLst>
              <a:gd name="adj1" fmla="val -99077"/>
              <a:gd name="adj2" fmla="val 149081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 smtClean="0">
                <a:solidFill>
                  <a:srgbClr val="8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+mj-ea"/>
                <a:ea typeface="+mj-ea"/>
              </a:rPr>
              <a:t>你特別嗎？</a:t>
            </a:r>
            <a:endParaRPr lang="zh-TW" altLang="en-US" sz="4400" b="1" dirty="0">
              <a:solidFill>
                <a:srgbClr val="8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+mj-ea"/>
              <a:ea typeface="+mj-ea"/>
            </a:endParaRPr>
          </a:p>
        </p:txBody>
      </p:sp>
      <p:sp>
        <p:nvSpPr>
          <p:cNvPr id="7" name="矩形圖說文字 6"/>
          <p:cNvSpPr/>
          <p:nvPr/>
        </p:nvSpPr>
        <p:spPr>
          <a:xfrm>
            <a:off x="3635896" y="5013176"/>
            <a:ext cx="3240360" cy="1296144"/>
          </a:xfrm>
          <a:prstGeom prst="wedgeRectCallout">
            <a:avLst>
              <a:gd name="adj1" fmla="val -74279"/>
              <a:gd name="adj2" fmla="val -163038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+mj-ea"/>
                <a:ea typeface="+mj-ea"/>
              </a:rPr>
              <a:t>我</a:t>
            </a:r>
            <a:r>
              <a:rPr lang="zh-TW" altLang="en-US" sz="4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+mj-ea"/>
                <a:ea typeface="+mj-ea"/>
              </a:rPr>
              <a:t>特別嗎？</a:t>
            </a:r>
            <a:endParaRPr lang="zh-TW" altLang="en-US" sz="4400" b="1" dirty="0">
              <a:solidFill>
                <a:srgbClr val="FFFF00"/>
              </a:solidFill>
              <a:effectLst>
                <a:glow rad="101600">
                  <a:srgbClr val="800000">
                    <a:alpha val="60000"/>
                  </a:srgbClr>
                </a:glow>
              </a:effectLst>
              <a:latin typeface="+mj-ea"/>
              <a:ea typeface="+mj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77"/>
          <a:stretch/>
        </p:blipFill>
        <p:spPr bwMode="auto">
          <a:xfrm>
            <a:off x="-58626" y="-55092"/>
            <a:ext cx="9179497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70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圖片 8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113" y="449036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45" y="908720"/>
            <a:ext cx="7859006" cy="577658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矩形 4"/>
          <p:cNvSpPr/>
          <p:nvPr/>
        </p:nvSpPr>
        <p:spPr>
          <a:xfrm>
            <a:off x="3059832" y="260648"/>
            <a:ext cx="32624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ea"/>
                <a:ea typeface="+mj-ea"/>
              </a:rPr>
              <a:t>人生勝利組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02660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02660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02660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302660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960926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556792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110" y="155516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5516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925" y="155516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53129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83" y="4594602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700" y="456508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076" y="4590976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2" name="圖片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590976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3" name="圖片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4546677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4" name="圖片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8538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5" name="圖片 3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649" y="75369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6" name="圖片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862" y="75369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7" name="圖片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73" y="8538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8" name="圖片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1849" y="11966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486" y="1529426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0" name="圖片 3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79" y="1505553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1" name="圖片 4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411" y="151212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2" name="圖片 4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411" y="2983421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3" name="圖片 4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990" y="297368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4" name="圖片 4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72" y="2983421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5" name="圖片 4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35" y="2983421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6" name="圖片 4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702" y="463008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7" name="圖片 4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70" y="1460153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8" name="圖片 4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136" y="75369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9" name="圖片 4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373" y="8194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0" name="圖片 4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82" y="451989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1" name="圖片 5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27" y="455143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2" name="圖片 5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389" y="456508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3" name="圖片 5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258" y="457663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4" name="圖片 5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86" y="10121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5" name="圖片 5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589" y="8194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6" name="圖片 5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125" y="89936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7" name="圖片 5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2616" y="456508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8" name="圖片 5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46" y="5469239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9" name="圖片 5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876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0" name="圖片 5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738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1" name="圖片 6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715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2" name="圖片 6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3" name="圖片 6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748" y="548478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4" name="圖片 6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59" y="548478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5" name="圖片 6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13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6" name="圖片 6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2329" y="548917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7" name="圖片 6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10" y="75369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8" name="圖片 6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00" y="3154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9" name="圖片 6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061" y="1460153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0" name="圖片 6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55" y="297368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1" name="圖片 7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000" y="8194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2" name="圖片 7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98" y="1460153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3" name="圖片 7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577" y="-3307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4" name="圖片 7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55" y="149169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5" name="圖片 7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132" y="152017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6" name="圖片 7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55172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7" name="圖片 7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248" y="5589240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8" name="圖片 7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135" y="548478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9" name="圖片 7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066" y="3154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0" name="圖片 7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851" y="2904771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1" name="圖片 8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883" y="3026608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3" name="圖片 8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125" y="2957244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4" name="圖片 8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04" b="97475" l="124" r="100000">
                        <a14:foregroundMark x1="14480" y1="44949" x2="14480" y2="44949"/>
                        <a14:foregroundMark x1="14604" y1="62458" x2="14604" y2="62458"/>
                        <a14:foregroundMark x1="25248" y1="62290" x2="25248" y2="62290"/>
                        <a14:foregroundMark x1="25248" y1="66498" x2="25248" y2="66498"/>
                        <a14:foregroundMark x1="13985" y1="64646" x2="13985" y2="64646"/>
                        <a14:foregroundMark x1="36634" y1="59259" x2="36634" y2="59259"/>
                        <a14:foregroundMark x1="37005" y1="46633" x2="37005" y2="46633"/>
                        <a14:foregroundMark x1="25371" y1="47643" x2="25371" y2="47643"/>
                        <a14:foregroundMark x1="64851" y1="44781" x2="64851" y2="44781"/>
                        <a14:foregroundMark x1="65594" y1="58923" x2="65594" y2="58923"/>
                        <a14:foregroundMark x1="77351" y1="60774" x2="77351" y2="60774"/>
                        <a14:foregroundMark x1="65594" y1="64310" x2="65594" y2="64310"/>
                        <a14:foregroundMark x1="76733" y1="62963" x2="76733" y2="62963"/>
                        <a14:foregroundMark x1="76733" y1="43266" x2="76733" y2="43266"/>
                        <a14:foregroundMark x1="87252" y1="44444" x2="87252" y2="44444"/>
                        <a14:foregroundMark x1="87995" y1="58923" x2="87995" y2="58923"/>
                        <a14:foregroundMark x1="87500" y1="63131" x2="87500" y2="63131"/>
                        <a14:foregroundMark x1="50371" y1="17677" x2="50371" y2="17677"/>
                        <a14:backgroundMark x1="50619" y1="51347" x2="50619" y2="51347"/>
                        <a14:backgroundMark x1="50743" y1="65825" x2="50743" y2="65825"/>
                        <a14:backgroundMark x1="50990" y1="59259" x2="50990" y2="59259"/>
                        <a14:backgroundMark x1="50990" y1="54040" x2="50990" y2="54040"/>
                        <a14:backgroundMark x1="50371" y1="56734" x2="50371" y2="56734"/>
                        <a14:backgroundMark x1="50619" y1="49327" x2="50619" y2="49327"/>
                        <a14:backgroundMark x1="44926" y1="55556" x2="44926" y2="55556"/>
                        <a14:backgroundMark x1="56559" y1="56734" x2="56559" y2="56734"/>
                        <a14:backgroundMark x1="51361" y1="25758" x2="51361" y2="25758"/>
                        <a14:backgroundMark x1="45792" y1="66835" x2="45792" y2="66835"/>
                        <a14:backgroundMark x1="55941" y1="69360" x2="55941" y2="69360"/>
                        <a14:backgroundMark x1="57302" y1="73569" x2="57302" y2="73569"/>
                        <a14:backgroundMark x1="59406" y1="72559" x2="59406" y2="72559"/>
                        <a14:backgroundMark x1="58168" y1="73569" x2="58168" y2="73569"/>
                        <a14:backgroundMark x1="31188" y1="59764" x2="31188" y2="59764"/>
                        <a14:backgroundMark x1="20297" y1="59764" x2="20297" y2="59764"/>
                        <a14:backgroundMark x1="19802" y1="61448" x2="19802" y2="61448"/>
                        <a14:backgroundMark x1="45792" y1="60943" x2="45792" y2="60943"/>
                        <a14:backgroundMark x1="71411" y1="59259" x2="71411" y2="59259"/>
                        <a14:backgroundMark x1="71287" y1="61448" x2="71287" y2="61448"/>
                        <a14:backgroundMark x1="81807" y1="59596" x2="81807" y2="59596"/>
                        <a14:backgroundMark x1="81931" y1="61785" x2="81931" y2="617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88" y="2918605"/>
            <a:ext cx="2240276" cy="164666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文字方塊 7"/>
          <p:cNvSpPr txBox="1"/>
          <p:nvPr/>
        </p:nvSpPr>
        <p:spPr>
          <a:xfrm>
            <a:off x="2004393" y="1988840"/>
            <a:ext cx="49438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>
                <a:solidFill>
                  <a:srgbClr val="FFFF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ea"/>
                <a:ea typeface="+mj-ea"/>
              </a:rPr>
              <a:t>你獨特嗎？</a:t>
            </a:r>
          </a:p>
        </p:txBody>
      </p:sp>
    </p:spTree>
    <p:extLst>
      <p:ext uri="{BB962C8B-B14F-4D97-AF65-F5344CB8AC3E}">
        <p14:creationId xmlns:p14="http://schemas.microsoft.com/office/powerpoint/2010/main" val="429051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25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5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5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2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0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25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925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9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75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175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2250"/>
                            </p:stCondLst>
                            <p:childTnLst>
                              <p:par>
                                <p:cTn id="1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3750"/>
                            </p:stCondLst>
                            <p:childTnLst>
                              <p:par>
                                <p:cTn id="2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4250"/>
                            </p:stCondLst>
                            <p:childTnLst>
                              <p:par>
                                <p:cTn id="2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2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4750"/>
                            </p:stCondLst>
                            <p:childTnLst>
                              <p:par>
                                <p:cTn id="2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5250"/>
                            </p:stCondLst>
                            <p:childTnLst>
                              <p:par>
                                <p:cTn id="2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5750"/>
                            </p:stCondLst>
                            <p:childTnLst>
                              <p:par>
                                <p:cTn id="2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6250"/>
                            </p:stCondLst>
                            <p:childTnLst>
                              <p:par>
                                <p:cTn id="2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6750"/>
                            </p:stCondLst>
                            <p:childTnLst>
                              <p:par>
                                <p:cTn id="2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7250"/>
                            </p:stCondLst>
                            <p:childTnLst>
                              <p:par>
                                <p:cTn id="2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80528" y="1035730"/>
            <a:ext cx="8229600" cy="11430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180528" y="2267122"/>
            <a:ext cx="8229600" cy="4389120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04"/>
            <a:ext cx="9190588" cy="687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1028979" y="1744418"/>
            <a:ext cx="1200329" cy="4574232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TW" alt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ea"/>
                <a:ea typeface="+mj-ea"/>
              </a:rPr>
              <a:t>你也很獨特</a:t>
            </a:r>
            <a:r>
              <a:rPr lang="zh-TW" alt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zh-TW" altLang="en-US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2506042" y="4484468"/>
            <a:ext cx="2389308" cy="853794"/>
          </a:xfrm>
          <a:prstGeom prst="rightArrow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乘號 7"/>
          <p:cNvSpPr/>
          <p:nvPr/>
        </p:nvSpPr>
        <p:spPr>
          <a:xfrm>
            <a:off x="2879125" y="4055229"/>
            <a:ext cx="1296144" cy="1656184"/>
          </a:xfrm>
          <a:prstGeom prst="mathMultiply">
            <a:avLst>
              <a:gd name="adj1" fmla="val 18176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5061427" y="4581128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>
                <a:solidFill>
                  <a:srgbClr val="FFFFFF"/>
                </a:solidFill>
                <a:latin typeface="+mj-ea"/>
                <a:ea typeface="+mj-ea"/>
              </a:rPr>
              <a:t>與眾不同</a:t>
            </a:r>
          </a:p>
        </p:txBody>
      </p:sp>
      <p:sp>
        <p:nvSpPr>
          <p:cNvPr id="11" name="向右箭號 10"/>
          <p:cNvSpPr/>
          <p:nvPr/>
        </p:nvSpPr>
        <p:spPr>
          <a:xfrm>
            <a:off x="2539400" y="2924944"/>
            <a:ext cx="2389308" cy="853794"/>
          </a:xfrm>
          <a:prstGeom prst="rightArrow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b="1"/>
          </a:p>
        </p:txBody>
      </p:sp>
      <p:sp>
        <p:nvSpPr>
          <p:cNvPr id="12" name="文字方塊 11"/>
          <p:cNvSpPr txBox="1"/>
          <p:nvPr/>
        </p:nvSpPr>
        <p:spPr>
          <a:xfrm>
            <a:off x="4895350" y="2510372"/>
            <a:ext cx="41411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>
                <a:solidFill>
                  <a:srgbClr val="FFFF00"/>
                </a:solidFill>
                <a:latin typeface="+mj-ea"/>
                <a:ea typeface="+mj-ea"/>
              </a:rPr>
              <a:t>真實永恆</a:t>
            </a:r>
            <a:r>
              <a:rPr lang="zh-TW" altLang="en-US" sz="5000" b="1" dirty="0" smtClean="0">
                <a:solidFill>
                  <a:srgbClr val="FFFF00"/>
                </a:solidFill>
                <a:latin typeface="+mj-ea"/>
                <a:ea typeface="+mj-ea"/>
              </a:rPr>
              <a:t>的</a:t>
            </a:r>
            <a:endParaRPr lang="en-US" altLang="zh-TW" sz="5000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5000" b="1" dirty="0" smtClean="0">
                <a:solidFill>
                  <a:srgbClr val="FFFF00"/>
                </a:solidFill>
                <a:latin typeface="+mj-ea"/>
                <a:ea typeface="+mj-ea"/>
              </a:rPr>
              <a:t>意義</a:t>
            </a:r>
            <a:r>
              <a:rPr lang="en-US" altLang="zh-TW" sz="5000" b="1" dirty="0" smtClean="0">
                <a:solidFill>
                  <a:srgbClr val="FFFF00"/>
                </a:solidFill>
                <a:latin typeface="+mj-ea"/>
                <a:ea typeface="+mj-ea"/>
              </a:rPr>
              <a:t>&amp;</a:t>
            </a:r>
            <a:r>
              <a:rPr lang="zh-TW" altLang="en-US" sz="5000" b="1" dirty="0" smtClean="0">
                <a:solidFill>
                  <a:srgbClr val="FFFF00"/>
                </a:solidFill>
                <a:latin typeface="+mj-ea"/>
                <a:ea typeface="+mj-ea"/>
              </a:rPr>
              <a:t>價值</a:t>
            </a:r>
            <a:endParaRPr lang="zh-TW" altLang="en-US" sz="50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603393" y="332656"/>
            <a:ext cx="47049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軟正黑體"/>
                <a:ea typeface="微軟正黑體"/>
              </a:rPr>
              <a:t>你很平凡</a:t>
            </a:r>
            <a:r>
              <a:rPr lang="zh-TW" altLang="en-U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zh-TW" altLang="en-U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微軟正黑體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33547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  <p:bldP spid="8" grpId="0" animBg="1"/>
      <p:bldP spid="9" grpId="0"/>
      <p:bldP spid="11" grpId="0" animBg="1"/>
      <p:bldP spid="12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932"/>
            <a:ext cx="6573391" cy="316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3410775"/>
            <a:ext cx="7848872" cy="331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12931"/>
            <a:ext cx="7848872" cy="3297287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20036"/>
            <a:ext cx="7848872" cy="328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0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23" y="71767"/>
            <a:ext cx="3390374" cy="407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5903640" y="3777579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1809~1865</a:t>
            </a:r>
            <a:endParaRPr lang="zh-TW" altLang="en-US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60" y="151179"/>
            <a:ext cx="8007099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1816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年全家被房東趕出門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1831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年做生意失敗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1832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年競選州議員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失敗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1833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年工作丟了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想讀法學院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進不去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1833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年向人借錢做生意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後來</a:t>
            </a:r>
            <a:r>
              <a:rPr lang="zh-TW" altLang="en-US" sz="2800" dirty="0" smtClean="0">
                <a:solidFill>
                  <a:schemeClr val="bg1"/>
                </a:solidFill>
                <a:ea typeface="標楷體" pitchFamily="65" charset="-120"/>
              </a:rPr>
              <a:t>破產</a:t>
            </a:r>
            <a:endParaRPr lang="en-US" altLang="zh-TW" sz="2800" dirty="0" smtClean="0">
              <a:solidFill>
                <a:schemeClr val="bg1"/>
              </a:solidFill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 </a:t>
            </a:r>
            <a:r>
              <a:rPr lang="en-US" altLang="zh-TW" sz="2800" dirty="0" smtClean="0">
                <a:solidFill>
                  <a:schemeClr val="bg1"/>
                </a:solidFill>
                <a:ea typeface="標楷體" pitchFamily="65" charset="-120"/>
              </a:rPr>
              <a:t>        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花了十七年才把債還清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1835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年訂婚就快結婚前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未婚妻死了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1836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年精神崩潰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在床上躺了六個月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1838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年想成為州議員的發言人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失敗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1840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年爭取成為選舉人</a:t>
            </a:r>
            <a:r>
              <a:rPr lang="en-US" altLang="zh-TW" sz="2800" dirty="0">
                <a:solidFill>
                  <a:schemeClr val="bg1"/>
                </a:solidFill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a typeface="標楷體" pitchFamily="65" charset="-120"/>
              </a:rPr>
              <a:t>失敗</a:t>
            </a:r>
            <a:r>
              <a:rPr lang="en-US" altLang="zh-TW" sz="2800" dirty="0" smtClean="0">
                <a:solidFill>
                  <a:schemeClr val="bg1"/>
                </a:solidFill>
                <a:ea typeface="標楷體" pitchFamily="65" charset="-120"/>
              </a:rPr>
              <a:t>.</a:t>
            </a:r>
            <a:endParaRPr lang="en-US" altLang="zh-TW" sz="2800" dirty="0">
              <a:solidFill>
                <a:schemeClr val="bg1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710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927"/>
            <a:ext cx="3390374" cy="407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13502" y="3592913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1809~1865</a:t>
            </a:r>
            <a:endParaRPr lang="zh-TW" altLang="en-US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268101" y="6927"/>
            <a:ext cx="591056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1843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年參加國會大選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失敗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1846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年當選國會議員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1848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年爭取國會議員連任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失敗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1849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年想做州土地局局長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被拒絕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1854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年競選參議員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失敗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1856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年爭取副總統的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提名大敗</a:t>
            </a:r>
            <a:r>
              <a:rPr lang="en-US" altLang="zh-TW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  <a:endParaRPr lang="en-US" altLang="zh-TW" sz="2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ea typeface="標楷體" pitchFamily="65" charset="-120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1858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年再度競選參議員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,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又失敗</a:t>
            </a: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altLang="zh-TW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1860</a:t>
            </a:r>
            <a:r>
              <a:rPr lang="zh-TW" altLang="en-US" sz="28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年</a:t>
            </a:r>
            <a:r>
              <a:rPr lang="zh-TW" altLang="en-US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當選美國總統</a:t>
            </a:r>
            <a:r>
              <a:rPr lang="en-US" altLang="zh-TW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ea typeface="標楷體" pitchFamily="65" charset="-120"/>
              </a:rPr>
              <a:t>.</a:t>
            </a:r>
            <a:endParaRPr lang="en-US" altLang="zh-TW" sz="2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5359823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 smtClean="0">
                <a:solidFill>
                  <a:srgbClr val="EAB200"/>
                </a:solidFill>
                <a:latin typeface="+mj-ea"/>
                <a:ea typeface="+mj-ea"/>
              </a:rPr>
              <a:t>兩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次經商</a:t>
            </a:r>
            <a:r>
              <a:rPr lang="en-US" altLang="zh-TW" sz="4000" b="1" dirty="0">
                <a:solidFill>
                  <a:srgbClr val="EAB200"/>
                </a:solidFill>
                <a:latin typeface="+mj-ea"/>
                <a:ea typeface="+mj-ea"/>
              </a:rPr>
              <a:t>,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兩次破產</a:t>
            </a:r>
            <a:r>
              <a:rPr lang="en-US" altLang="zh-TW" sz="4000" b="1" dirty="0">
                <a:solidFill>
                  <a:srgbClr val="EAB200"/>
                </a:solidFill>
                <a:latin typeface="+mj-ea"/>
                <a:ea typeface="+mj-ea"/>
              </a:rPr>
              <a:t>,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八次選舉</a:t>
            </a:r>
            <a:r>
              <a:rPr lang="en-US" altLang="zh-TW" sz="4000" b="1" dirty="0">
                <a:solidFill>
                  <a:srgbClr val="EAB200"/>
                </a:solidFill>
                <a:latin typeface="+mj-ea"/>
                <a:ea typeface="+mj-ea"/>
              </a:rPr>
              <a:t>,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六次落選</a:t>
            </a:r>
            <a:r>
              <a:rPr lang="en-US" altLang="zh-TW" sz="4000" b="1" dirty="0">
                <a:solidFill>
                  <a:srgbClr val="EAB200"/>
                </a:solidFill>
                <a:latin typeface="+mj-ea"/>
                <a:ea typeface="+mj-ea"/>
              </a:rPr>
              <a:t>,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還</a:t>
            </a:r>
            <a:r>
              <a:rPr lang="zh-TW" altLang="en-US" sz="4000" b="1" dirty="0" smtClean="0">
                <a:solidFill>
                  <a:srgbClr val="EAB200"/>
                </a:solidFill>
                <a:latin typeface="+mj-ea"/>
                <a:ea typeface="+mj-ea"/>
              </a:rPr>
              <a:t>曾精神</a:t>
            </a:r>
            <a:r>
              <a:rPr lang="zh-TW" altLang="en-US" sz="4000" b="1" dirty="0">
                <a:solidFill>
                  <a:srgbClr val="EAB200"/>
                </a:solidFill>
                <a:latin typeface="+mj-ea"/>
                <a:ea typeface="+mj-ea"/>
              </a:rPr>
              <a:t>崩潰一次</a:t>
            </a:r>
          </a:p>
        </p:txBody>
      </p:sp>
    </p:spTree>
    <p:extLst>
      <p:ext uri="{BB962C8B-B14F-4D97-AF65-F5344CB8AC3E}">
        <p14:creationId xmlns:p14="http://schemas.microsoft.com/office/powerpoint/2010/main" val="2945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21" b="97209" l="5349" r="95814">
                        <a14:foregroundMark x1="43953" y1="13953" x2="43953" y2="13953"/>
                        <a14:foregroundMark x1="65349" y1="12558" x2="65349" y2="12558"/>
                        <a14:foregroundMark x1="78837" y1="17442" x2="78837" y2="17442"/>
                        <a14:foregroundMark x1="84419" y1="33953" x2="84419" y2="33953"/>
                        <a14:foregroundMark x1="81163" y1="60465" x2="81163" y2="60465"/>
                        <a14:foregroundMark x1="68372" y1="76744" x2="68372" y2="76744"/>
                        <a14:foregroundMark x1="43721" y1="87442" x2="43721" y2="87442"/>
                        <a14:foregroundMark x1="30465" y1="86047" x2="30465" y2="86047"/>
                        <a14:foregroundMark x1="23023" y1="75814" x2="23023" y2="75814"/>
                        <a14:foregroundMark x1="16977" y1="58837" x2="16977" y2="58837"/>
                        <a14:foregroundMark x1="19070" y1="40465" x2="19070" y2="40465"/>
                        <a14:backgroundMark x1="16279" y1="55116" x2="16279" y2="55116"/>
                        <a14:backgroundMark x1="20233" y1="76512" x2="20233" y2="76512"/>
                        <a14:backgroundMark x1="21163" y1="68372" x2="21163" y2="68372"/>
                        <a14:backgroundMark x1="64651" y1="73721" x2="64651" y2="73721"/>
                        <a14:backgroundMark x1="66047" y1="73721" x2="66047" y2="73721"/>
                        <a14:backgroundMark x1="76977" y1="62093" x2="76977" y2="62093"/>
                      </a14:backgroundRemoval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871" y="936811"/>
            <a:ext cx="3904258" cy="498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645"/>
            <a:ext cx="2008311" cy="2354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645"/>
            <a:ext cx="1894216" cy="2335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8" y="2099231"/>
            <a:ext cx="2256692" cy="2192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524" y="2099231"/>
            <a:ext cx="2308848" cy="235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271539"/>
            <a:ext cx="2008311" cy="258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098" y="4106443"/>
            <a:ext cx="2110278" cy="2691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向右箭號 3"/>
          <p:cNvSpPr/>
          <p:nvPr/>
        </p:nvSpPr>
        <p:spPr>
          <a:xfrm>
            <a:off x="3051919" y="808679"/>
            <a:ext cx="2960241" cy="763997"/>
          </a:xfrm>
          <a:prstGeom prst="rightArrow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右箭號 13"/>
          <p:cNvSpPr/>
          <p:nvPr/>
        </p:nvSpPr>
        <p:spPr>
          <a:xfrm>
            <a:off x="2274000" y="2896544"/>
            <a:ext cx="4215524" cy="763997"/>
          </a:xfrm>
          <a:prstGeom prst="rightArrow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向右箭號 14"/>
          <p:cNvSpPr/>
          <p:nvPr/>
        </p:nvSpPr>
        <p:spPr>
          <a:xfrm>
            <a:off x="3051919" y="5373216"/>
            <a:ext cx="2744179" cy="763997"/>
          </a:xfrm>
          <a:prstGeom prst="rightArrow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776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zh-TW" altLang="en-US" sz="6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與永恆聯結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469" b="97070" l="3125" r="96680">
                        <a14:backgroundMark x1="10156" y1="29102" x2="10156" y2="291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043" y="1999781"/>
            <a:ext cx="4876800" cy="4876800"/>
          </a:xfrm>
          <a:prstGeom prst="rect">
            <a:avLst/>
          </a:prstGeom>
          <a:noFill/>
          <a:ln>
            <a:noFill/>
          </a:ln>
          <a:effectLst>
            <a:glow rad="127000">
              <a:schemeClr val="tx2">
                <a:lumMod val="25000"/>
                <a:lumOff val="75000"/>
                <a:alpha val="42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98667" l="0" r="99022">
                        <a14:foregroundMark x1="19560" y1="32667" x2="18826" y2="33333"/>
                        <a14:foregroundMark x1="32763" y1="30000" x2="31540" y2="32667"/>
                        <a14:foregroundMark x1="17604" y1="58667" x2="17604" y2="58667"/>
                        <a14:foregroundMark x1="12469" y1="42667" x2="12469" y2="42667"/>
                        <a14:foregroundMark x1="7335" y1="73333" x2="7335" y2="73333"/>
                        <a14:foregroundMark x1="3667" y1="64667" x2="3667" y2="64667"/>
                        <a14:foregroundMark x1="88264" y1="37333" x2="88264" y2="37333"/>
                        <a14:foregroundMark x1="91198" y1="28000" x2="91198" y2="28000"/>
                        <a14:foregroundMark x1="87775" y1="25333" x2="87775" y2="25333"/>
                        <a14:foregroundMark x1="92665" y1="48667" x2="92665" y2="48667"/>
                        <a14:foregroundMark x1="7090" y1="44000" x2="7090" y2="44000"/>
                        <a14:backgroundMark x1="43765" y1="4667" x2="43765" y2="4667"/>
                        <a14:backgroundMark x1="28362" y1="70667" x2="28362" y2="70667"/>
                        <a14:backgroundMark x1="39609" y1="82667" x2="39609" y2="82667"/>
                        <a14:backgroundMark x1="85819" y1="82667" x2="85819" y2="82667"/>
                        <a14:backgroundMark x1="7335" y1="95333" x2="7335" y2="95333"/>
                        <a14:backgroundMark x1="4645" y1="92000" x2="4645" y2="92000"/>
                        <a14:backgroundMark x1="1711" y1="38000" x2="1711" y2="38000"/>
                        <a14:backgroundMark x1="54279" y1="19333" x2="54279" y2="19333"/>
                        <a14:backgroundMark x1="1222" y1="62000" x2="1222" y2="62000"/>
                      </a14:backgroundRemoval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91"/>
          <a:stretch/>
        </p:blipFill>
        <p:spPr>
          <a:xfrm rot="883241">
            <a:off x="81098" y="3707610"/>
            <a:ext cx="6296417" cy="1905000"/>
          </a:xfrm>
        </p:spPr>
      </p:pic>
    </p:spTree>
    <p:extLst>
      <p:ext uri="{BB962C8B-B14F-4D97-AF65-F5344CB8AC3E}">
        <p14:creationId xmlns:p14="http://schemas.microsoft.com/office/powerpoint/2010/main" val="266007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898" y="-82313"/>
            <a:ext cx="9144002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內容版面配置區 1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21" l="0" r="96992">
                        <a14:backgroundMark x1="18797" y1="51429" x2="18797" y2="51429"/>
                        <a14:backgroundMark x1="21053" y1="42857" x2="21053" y2="42857"/>
                        <a14:backgroundMark x1="23308" y1="31688" x2="23308" y2="31688"/>
                        <a14:backgroundMark x1="21805" y1="36364" x2="21805" y2="36364"/>
                        <a14:backgroundMark x1="69925" y1="30390" x2="69925" y2="30390"/>
                        <a14:backgroundMark x1="20301" y1="52987" x2="20301" y2="52987"/>
                        <a14:backgroundMark x1="20301" y1="48831" x2="20301" y2="48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27" y="1986813"/>
            <a:ext cx="2457553" cy="4682547"/>
          </a:xfrm>
          <a:effectLst>
            <a:glow rad="12700">
              <a:schemeClr val="bg1">
                <a:alpha val="29000"/>
              </a:schemeClr>
            </a:glow>
          </a:effectLst>
        </p:spPr>
      </p:pic>
      <p:sp>
        <p:nvSpPr>
          <p:cNvPr id="4" name="矩形 3"/>
          <p:cNvSpPr/>
          <p:nvPr/>
        </p:nvSpPr>
        <p:spPr>
          <a:xfrm>
            <a:off x="304800" y="44624"/>
            <a:ext cx="55633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神說，我們要按著我們的形像，照著我們的樣式造人，使他們</a:t>
            </a: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en-US" altLang="zh-TW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   </a:t>
            </a:r>
            <a:r>
              <a:rPr lang="zh-TW" altLang="en-US" sz="2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創一</a:t>
            </a:r>
            <a:r>
              <a:rPr lang="en-US" altLang="zh-TW" sz="2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26</a:t>
            </a:r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95936" y="2480690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ea"/>
                <a:ea typeface="+mj-ea"/>
              </a:rPr>
              <a:t>形像</a:t>
            </a:r>
          </a:p>
        </p:txBody>
      </p:sp>
      <p:sp>
        <p:nvSpPr>
          <p:cNvPr id="6" name="矩形 5"/>
          <p:cNvSpPr/>
          <p:nvPr/>
        </p:nvSpPr>
        <p:spPr>
          <a:xfrm>
            <a:off x="3972565" y="3783105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ea"/>
                <a:ea typeface="+mj-ea"/>
              </a:rPr>
              <a:t>樣式</a:t>
            </a:r>
          </a:p>
        </p:txBody>
      </p:sp>
      <p:sp>
        <p:nvSpPr>
          <p:cNvPr id="7" name="矩形 6"/>
          <p:cNvSpPr/>
          <p:nvPr/>
        </p:nvSpPr>
        <p:spPr>
          <a:xfrm>
            <a:off x="3972564" y="5223265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ea"/>
                <a:ea typeface="+mj-ea"/>
              </a:rPr>
              <a:t>管理</a:t>
            </a:r>
          </a:p>
        </p:txBody>
      </p:sp>
      <p:sp>
        <p:nvSpPr>
          <p:cNvPr id="8" name="向左箭號圖說文字 7"/>
          <p:cNvSpPr/>
          <p:nvPr/>
        </p:nvSpPr>
        <p:spPr>
          <a:xfrm>
            <a:off x="5285744" y="2380099"/>
            <a:ext cx="3462720" cy="970622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374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zh-TW" altLang="en-US" sz="5400" b="1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神</a:t>
            </a:r>
            <a:r>
              <a:rPr lang="zh-TW" altLang="en-US" sz="4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的生命</a:t>
            </a:r>
            <a:endParaRPr lang="zh-TW" altLang="en-US" sz="40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向左箭號圖說文字 9"/>
          <p:cNvSpPr/>
          <p:nvPr/>
        </p:nvSpPr>
        <p:spPr>
          <a:xfrm>
            <a:off x="5285744" y="3682514"/>
            <a:ext cx="3462720" cy="970622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374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zh-TW" altLang="en-US" sz="5400" b="1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神</a:t>
            </a:r>
            <a:r>
              <a:rPr lang="zh-TW" altLang="en-US" sz="4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的</a:t>
            </a:r>
            <a:r>
              <a:rPr lang="zh-TW" altLang="en-US" sz="40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顯出</a:t>
            </a:r>
          </a:p>
        </p:txBody>
      </p:sp>
      <p:sp>
        <p:nvSpPr>
          <p:cNvPr id="11" name="向左箭號圖說文字 10"/>
          <p:cNvSpPr/>
          <p:nvPr/>
        </p:nvSpPr>
        <p:spPr>
          <a:xfrm>
            <a:off x="5285744" y="5122674"/>
            <a:ext cx="3462720" cy="970622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374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zh-TW" altLang="en-US" sz="5400" b="1" spc="150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神</a:t>
            </a:r>
            <a:r>
              <a:rPr lang="zh-TW" altLang="en-US" sz="4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的代表</a:t>
            </a:r>
            <a:endParaRPr lang="zh-TW" altLang="en-US" sz="40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4499992" y="3140967"/>
            <a:ext cx="360040" cy="642137"/>
          </a:xfrm>
          <a:prstGeom prst="downArrow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下箭號 12"/>
          <p:cNvSpPr/>
          <p:nvPr/>
        </p:nvSpPr>
        <p:spPr>
          <a:xfrm>
            <a:off x="4499992" y="4443047"/>
            <a:ext cx="360040" cy="780218"/>
          </a:xfrm>
          <a:prstGeom prst="downArrow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1547664" y="2986561"/>
            <a:ext cx="1152128" cy="1090511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靈</a:t>
            </a:r>
          </a:p>
        </p:txBody>
      </p:sp>
      <p:sp>
        <p:nvSpPr>
          <p:cNvPr id="17" name="橢圓 16"/>
          <p:cNvSpPr/>
          <p:nvPr/>
        </p:nvSpPr>
        <p:spPr>
          <a:xfrm>
            <a:off x="899592" y="2588703"/>
            <a:ext cx="2448272" cy="235246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TW" altLang="en-US" sz="4400" b="1" dirty="0" smtClean="0">
                <a:solidFill>
                  <a:srgbClr val="B9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魂</a:t>
            </a:r>
            <a:endParaRPr lang="zh-TW" altLang="en-US" sz="4400" b="1" dirty="0">
              <a:solidFill>
                <a:srgbClr val="B9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橢圓 17"/>
          <p:cNvSpPr/>
          <p:nvPr/>
        </p:nvSpPr>
        <p:spPr>
          <a:xfrm>
            <a:off x="395536" y="2132856"/>
            <a:ext cx="3456384" cy="3600399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TW" sz="4400" b="1" dirty="0" smtClean="0">
              <a:solidFill>
                <a:srgbClr val="B9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TW" sz="4400" b="1" dirty="0">
              <a:solidFill>
                <a:srgbClr val="B9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TW" altLang="en-US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體</a:t>
            </a:r>
            <a:endParaRPr lang="zh-TW" alt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017104" y="767898"/>
            <a:ext cx="122982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8000" b="1" spc="150" dirty="0">
                <a:ln w="11430"/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神</a:t>
            </a:r>
            <a:endParaRPr lang="zh-TW" altLang="en-US" sz="8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cxnSp>
        <p:nvCxnSpPr>
          <p:cNvPr id="19" name="直線單箭頭接點 18"/>
          <p:cNvCxnSpPr/>
          <p:nvPr/>
        </p:nvCxnSpPr>
        <p:spPr>
          <a:xfrm flipV="1">
            <a:off x="2555776" y="2865410"/>
            <a:ext cx="288032" cy="27555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單箭頭接點 21"/>
          <p:cNvCxnSpPr/>
          <p:nvPr/>
        </p:nvCxnSpPr>
        <p:spPr>
          <a:xfrm flipV="1">
            <a:off x="2118792" y="2588703"/>
            <a:ext cx="0" cy="3850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/>
          <p:nvPr/>
        </p:nvCxnSpPr>
        <p:spPr>
          <a:xfrm flipV="1">
            <a:off x="2860576" y="3396383"/>
            <a:ext cx="487288" cy="4938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>
            <a:off x="2724944" y="3764936"/>
            <a:ext cx="423664" cy="29047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單箭頭接點 24"/>
          <p:cNvCxnSpPr/>
          <p:nvPr/>
        </p:nvCxnSpPr>
        <p:spPr>
          <a:xfrm>
            <a:off x="2406824" y="4100767"/>
            <a:ext cx="301352" cy="732389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單箭頭接點 25"/>
          <p:cNvCxnSpPr/>
          <p:nvPr/>
        </p:nvCxnSpPr>
        <p:spPr>
          <a:xfrm flipH="1">
            <a:off x="1369457" y="4077072"/>
            <a:ext cx="466239" cy="60727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/>
          <p:nvPr/>
        </p:nvCxnSpPr>
        <p:spPr>
          <a:xfrm flipH="1" flipV="1">
            <a:off x="1187624" y="3003188"/>
            <a:ext cx="363666" cy="25893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單箭頭接點 35"/>
          <p:cNvCxnSpPr/>
          <p:nvPr/>
        </p:nvCxnSpPr>
        <p:spPr>
          <a:xfrm flipH="1">
            <a:off x="899592" y="3720967"/>
            <a:ext cx="594137" cy="18920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單箭頭接點 37"/>
          <p:cNvCxnSpPr/>
          <p:nvPr/>
        </p:nvCxnSpPr>
        <p:spPr>
          <a:xfrm flipV="1">
            <a:off x="2461048" y="2091337"/>
            <a:ext cx="354630" cy="68989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單箭頭接點 38"/>
          <p:cNvCxnSpPr/>
          <p:nvPr/>
        </p:nvCxnSpPr>
        <p:spPr>
          <a:xfrm flipH="1" flipV="1">
            <a:off x="1591392" y="2274770"/>
            <a:ext cx="244304" cy="59064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單箭頭接點 39"/>
          <p:cNvCxnSpPr/>
          <p:nvPr/>
        </p:nvCxnSpPr>
        <p:spPr>
          <a:xfrm flipV="1">
            <a:off x="2936776" y="2781234"/>
            <a:ext cx="734436" cy="40910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單箭頭接點 40"/>
          <p:cNvCxnSpPr/>
          <p:nvPr/>
        </p:nvCxnSpPr>
        <p:spPr>
          <a:xfrm>
            <a:off x="3039972" y="4420283"/>
            <a:ext cx="670812" cy="80298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單箭頭接點 41"/>
          <p:cNvCxnSpPr/>
          <p:nvPr/>
        </p:nvCxnSpPr>
        <p:spPr>
          <a:xfrm>
            <a:off x="2406824" y="4805168"/>
            <a:ext cx="593576" cy="115828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單箭頭接點 42"/>
          <p:cNvCxnSpPr/>
          <p:nvPr/>
        </p:nvCxnSpPr>
        <p:spPr>
          <a:xfrm flipH="1">
            <a:off x="1311896" y="4835632"/>
            <a:ext cx="363666" cy="115707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單箭頭接點 43"/>
          <p:cNvCxnSpPr/>
          <p:nvPr/>
        </p:nvCxnSpPr>
        <p:spPr>
          <a:xfrm flipH="1" flipV="1">
            <a:off x="395536" y="2986561"/>
            <a:ext cx="792088" cy="43451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單箭頭接點 44"/>
          <p:cNvCxnSpPr/>
          <p:nvPr/>
        </p:nvCxnSpPr>
        <p:spPr>
          <a:xfrm flipH="1">
            <a:off x="395536" y="4277753"/>
            <a:ext cx="693113" cy="55540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單箭頭接點 61"/>
          <p:cNvCxnSpPr/>
          <p:nvPr/>
        </p:nvCxnSpPr>
        <p:spPr>
          <a:xfrm>
            <a:off x="3089176" y="3777912"/>
            <a:ext cx="762744" cy="27750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35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-0.59445 0.2916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22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1" grpId="0" animBg="1"/>
      <p:bldP spid="9" grpId="0" animBg="1"/>
      <p:bldP spid="13" grpId="0" animBg="1"/>
      <p:bldP spid="14" grpId="0" animBg="1"/>
      <p:bldP spid="17" grpId="0" animBg="1"/>
      <p:bldP spid="18" grpId="0" animBg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「燈泡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AutoShape 6" descr="「燈泡」的圖片搜尋結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" name="AutoShape 8" descr="「燈泡」的圖片搜尋結果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7" name="AutoShape 10" descr="「燈泡」的圖片搜尋結果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" name="AutoShape 12" descr="「燈泡」的圖片搜尋結果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200" b="92600" l="8586" r="87121">
                        <a14:foregroundMark x1="32828" y1="32200" x2="32828" y2="32200"/>
                        <a14:foregroundMark x1="32828" y1="34200" x2="32828" y2="34200"/>
                        <a14:foregroundMark x1="25505" y1="73000" x2="25505" y2="73000"/>
                        <a14:foregroundMark x1="27525" y1="81200" x2="27525" y2="81200"/>
                        <a14:foregroundMark x1="27273" y1="86400" x2="27273" y2="86400"/>
                        <a14:foregroundMark x1="70960" y1="88600" x2="70960" y2="88600"/>
                        <a14:foregroundMark x1="32323" y1="38000" x2="32323" y2="38000"/>
                        <a14:foregroundMark x1="62879" y1="36600" x2="62879" y2="36600"/>
                        <a14:foregroundMark x1="40909" y1="46200" x2="40909" y2="46200"/>
                        <a14:foregroundMark x1="41667" y1="43800" x2="41667" y2="43800"/>
                        <a14:foregroundMark x1="55808" y1="45400" x2="55808" y2="45400"/>
                        <a14:foregroundMark x1="56566" y1="46200" x2="56566" y2="46200"/>
                        <a14:foregroundMark x1="70960" y1="83200" x2="70960" y2="83200"/>
                        <a14:foregroundMark x1="48990" y1="87400" x2="48990" y2="87400"/>
                        <a14:foregroundMark x1="48485" y1="82000" x2="48485" y2="82000"/>
                        <a14:foregroundMark x1="42172" y1="80200" x2="42172" y2="80200"/>
                        <a14:backgroundMark x1="27273" y1="47000" x2="27273" y2="47000"/>
                        <a14:backgroundMark x1="27525" y1="57200" x2="27525" y2="57200"/>
                        <a14:backgroundMark x1="41162" y1="54400" x2="41162" y2="54400"/>
                        <a14:backgroundMark x1="55808" y1="48400" x2="55808" y2="48400"/>
                        <a14:backgroundMark x1="60606" y1="46000" x2="60606" y2="46000"/>
                        <a14:backgroundMark x1="55051" y1="59800" x2="55051" y2="59800"/>
                        <a14:backgroundMark x1="70455" y1="48200" x2="70455" y2="48200"/>
                        <a14:backgroundMark x1="71212" y1="55400" x2="71212" y2="55400"/>
                        <a14:backgroundMark x1="67172" y1="78800" x2="67172" y2="78800"/>
                        <a14:backgroundMark x1="64394" y1="72200" x2="64394" y2="72200"/>
                        <a14:backgroundMark x1="54293" y1="81800" x2="54293" y2="81800"/>
                        <a14:backgroundMark x1="51515" y1="83600" x2="51515" y2="83600"/>
                        <a14:backgroundMark x1="46970" y1="83600" x2="46970" y2="83600"/>
                        <a14:backgroundMark x1="40404" y1="81400" x2="40404" y2="81400"/>
                        <a14:backgroundMark x1="39646" y1="24000" x2="39646" y2="24000"/>
                        <a14:backgroundMark x1="53788" y1="23600" x2="53788" y2="23600"/>
                        <a14:backgroundMark x1="39646" y1="29000" x2="39646" y2="29000"/>
                        <a14:backgroundMark x1="41919" y1="34400" x2="41919" y2="34400"/>
                      </a14:backgroundRemoval>
                    </a14:imgEffect>
                    <a14:imgEffect>
                      <a14:colorTemperature colorTemp="5900"/>
                    </a14:imgEffect>
                    <a14:imgEffect>
                      <a14:brightnessContrast bright="-30000" contrast="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17" t="7343" r="11794" b="6838"/>
          <a:stretch/>
        </p:blipFill>
        <p:spPr bwMode="auto">
          <a:xfrm>
            <a:off x="1763688" y="453854"/>
            <a:ext cx="3491880" cy="5446236"/>
          </a:xfrm>
          <a:prstGeom prst="rect">
            <a:avLst/>
          </a:prstGeom>
          <a:noFill/>
          <a:ln>
            <a:noFill/>
          </a:ln>
          <a:effectLst>
            <a:glow rad="101600">
              <a:schemeClr val="tx1">
                <a:alpha val="60000"/>
              </a:schemeClr>
            </a:glow>
            <a:innerShdw blurRad="63500" dist="25400" dir="8100000">
              <a:prstClr val="black">
                <a:alpha val="93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橢圓 9"/>
          <p:cNvSpPr/>
          <p:nvPr/>
        </p:nvSpPr>
        <p:spPr>
          <a:xfrm>
            <a:off x="1259632" y="1268760"/>
            <a:ext cx="4752528" cy="4415306"/>
          </a:xfrm>
          <a:prstGeom prst="ellipse">
            <a:avLst/>
          </a:prstGeom>
          <a:solidFill>
            <a:srgbClr val="FFFF8F">
              <a:alpha val="32941"/>
            </a:srgbClr>
          </a:solidFill>
          <a:ln>
            <a:solidFill>
              <a:schemeClr val="tx1">
                <a:lumMod val="85000"/>
                <a:lumOff val="15000"/>
              </a:schemeClr>
            </a:solidFill>
            <a:prstDash val="lgDashDotDot"/>
          </a:ln>
          <a:effectLst>
            <a:glow rad="1905000">
              <a:schemeClr val="accent1">
                <a:alpha val="76000"/>
              </a:schemeClr>
            </a:glow>
            <a:softEdge rad="1066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82" b="95455" l="2273" r="96136">
                        <a14:foregroundMark x1="28409" y1="85758" x2="28409" y2="85758"/>
                        <a14:foregroundMark x1="76591" y1="85303" x2="76591" y2="85303"/>
                        <a14:foregroundMark x1="60227" y1="45909" x2="60227" y2="45909"/>
                        <a14:foregroundMark x1="42955" y1="47424" x2="42955" y2="47424"/>
                        <a14:foregroundMark x1="33409" y1="32727" x2="33409" y2="32727"/>
                        <a14:foregroundMark x1="33636" y1="35303" x2="33636" y2="35303"/>
                        <a14:foregroundMark x1="51136" y1="84697" x2="51136" y2="84697"/>
                        <a14:foregroundMark x1="50682" y1="86970" x2="50682" y2="86970"/>
                        <a14:backgroundMark x1="34773" y1="26515" x2="34773" y2="26515"/>
                        <a14:backgroundMark x1="37273" y1="32727" x2="37273" y2="32727"/>
                        <a14:backgroundMark x1="41136" y1="21818" x2="41136" y2="21818"/>
                        <a14:backgroundMark x1="65227" y1="41364" x2="65227" y2="41364"/>
                        <a14:backgroundMark x1="61136" y1="49848" x2="61136" y2="49848"/>
                        <a14:backgroundMark x1="57273" y1="51061" x2="57273" y2="51061"/>
                        <a14:backgroundMark x1="60682" y1="55000" x2="60682" y2="55000"/>
                        <a14:backgroundMark x1="58864" y1="54545" x2="58864" y2="54545"/>
                        <a14:backgroundMark x1="63182" y1="43636" x2="63182" y2="43636"/>
                        <a14:backgroundMark x1="76136" y1="48636" x2="76136" y2="48636"/>
                        <a14:backgroundMark x1="74318" y1="58333" x2="74318" y2="58333"/>
                        <a14:backgroundMark x1="77273" y1="55758" x2="77273" y2="55758"/>
                        <a14:backgroundMark x1="81818" y1="75152" x2="81818" y2="75152"/>
                        <a14:backgroundMark x1="72045" y1="80000" x2="72045" y2="80000"/>
                        <a14:backgroundMark x1="59318" y1="61515" x2="59318" y2="61515"/>
                        <a14:backgroundMark x1="43182" y1="53788" x2="43182" y2="53788"/>
                        <a14:backgroundMark x1="43182" y1="50303" x2="43182" y2="50303"/>
                        <a14:backgroundMark x1="37727" y1="45455" x2="37727" y2="45455"/>
                        <a14:backgroundMark x1="43636" y1="58788" x2="43636" y2="58788"/>
                        <a14:backgroundMark x1="46364" y1="50303" x2="46364" y2="50303"/>
                        <a14:backgroundMark x1="28182" y1="50606" x2="28182" y2="50606"/>
                        <a14:backgroundMark x1="22955" y1="74545" x2="22955" y2="74545"/>
                        <a14:backgroundMark x1="31818" y1="88636" x2="31818" y2="88636"/>
                        <a14:backgroundMark x1="53182" y1="86970" x2="53182" y2="86970"/>
                        <a14:backgroundMark x1="48864" y1="83939" x2="48864" y2="83939"/>
                        <a14:backgroundMark x1="48409" y1="87273" x2="48409" y2="87273"/>
                        <a14:backgroundMark x1="53182" y1="83788" x2="53182" y2="83788"/>
                        <a14:backgroundMark x1="56591" y1="83030" x2="56591" y2="83030"/>
                        <a14:backgroundMark x1="64091" y1="35455" x2="64091" y2="35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6632"/>
            <a:ext cx="4010104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14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單箭頭接點 4"/>
          <p:cNvCxnSpPr/>
          <p:nvPr/>
        </p:nvCxnSpPr>
        <p:spPr>
          <a:xfrm>
            <a:off x="257421" y="3861048"/>
            <a:ext cx="8748464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5" y="4149080"/>
            <a:ext cx="545331" cy="901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直線接點 7"/>
          <p:cNvCxnSpPr/>
          <p:nvPr/>
        </p:nvCxnSpPr>
        <p:spPr>
          <a:xfrm flipV="1">
            <a:off x="334300" y="1196752"/>
            <a:ext cx="8139765" cy="2664296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54" y="4150540"/>
            <a:ext cx="562771" cy="900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20" y="4149080"/>
            <a:ext cx="468561" cy="108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590" y="4149080"/>
            <a:ext cx="45905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615" y="4149080"/>
            <a:ext cx="622102" cy="158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799" y="4150541"/>
            <a:ext cx="658313" cy="172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813" y="4150541"/>
            <a:ext cx="708663" cy="172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455" y="4150541"/>
            <a:ext cx="3683406" cy="172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114" y="4122044"/>
            <a:ext cx="510358" cy="804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8453833" y="1196752"/>
            <a:ext cx="0" cy="2664296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字方塊 14"/>
          <p:cNvSpPr txBox="1"/>
          <p:nvPr/>
        </p:nvSpPr>
        <p:spPr>
          <a:xfrm>
            <a:off x="138405" y="673532"/>
            <a:ext cx="77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1…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1049509" y="673532"/>
            <a:ext cx="799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3…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1697581" y="665634"/>
            <a:ext cx="851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6…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2326425" y="665634"/>
            <a:ext cx="1027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12…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3599936" y="665634"/>
            <a:ext cx="1193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25…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4793925" y="66563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45…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6018061" y="67353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</a:rPr>
              <a:t>65…</a:t>
            </a:r>
          </a:p>
        </p:txBody>
      </p:sp>
      <p:sp>
        <p:nvSpPr>
          <p:cNvPr id="32" name="文字方塊 31"/>
          <p:cNvSpPr txBox="1"/>
          <p:nvPr/>
        </p:nvSpPr>
        <p:spPr>
          <a:xfrm>
            <a:off x="7511781" y="692696"/>
            <a:ext cx="876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80</a:t>
            </a:r>
          </a:p>
        </p:txBody>
      </p:sp>
      <p:sp>
        <p:nvSpPr>
          <p:cNvPr id="34" name="文字方塊 33"/>
          <p:cNvSpPr txBox="1"/>
          <p:nvPr/>
        </p:nvSpPr>
        <p:spPr>
          <a:xfrm>
            <a:off x="8375877" y="1052736"/>
            <a:ext cx="8766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35496" y="1351678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36" name="文字方塊 35"/>
          <p:cNvSpPr txBox="1"/>
          <p:nvPr/>
        </p:nvSpPr>
        <p:spPr>
          <a:xfrm>
            <a:off x="892947" y="1340768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1625573" y="1340768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38" name="文字方塊 37"/>
          <p:cNvSpPr txBox="1"/>
          <p:nvPr/>
        </p:nvSpPr>
        <p:spPr>
          <a:xfrm>
            <a:off x="2345653" y="1340768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39" name="文字方塊 38"/>
          <p:cNvSpPr txBox="1"/>
          <p:nvPr/>
        </p:nvSpPr>
        <p:spPr>
          <a:xfrm>
            <a:off x="3557242" y="1340768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4793925" y="1333217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6155803" y="1333217"/>
            <a:ext cx="8766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dirty="0" smtClean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98859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60648"/>
            <a:ext cx="8208912" cy="6264696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zh-TW" sz="6600" dirty="0" smtClean="0">
                <a:solidFill>
                  <a:schemeClr val="bg1"/>
                </a:solidFill>
              </a:rPr>
              <a:t>0 + 0 = 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TW" sz="6600" dirty="0" smtClean="0">
                <a:solidFill>
                  <a:schemeClr val="bg1"/>
                </a:solidFill>
              </a:rPr>
              <a:t>0 + 0 + 0 = 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TW" sz="6600" dirty="0" smtClean="0">
                <a:solidFill>
                  <a:schemeClr val="bg1"/>
                </a:solidFill>
              </a:rPr>
              <a:t>0 + 0 + 0 </a:t>
            </a:r>
            <a:r>
              <a:rPr lang="zh-TW" altLang="en-US" sz="6600" dirty="0" smtClean="0">
                <a:solidFill>
                  <a:schemeClr val="bg1"/>
                </a:solidFill>
              </a:rPr>
              <a:t>＋ </a:t>
            </a:r>
            <a:r>
              <a:rPr lang="en-US" altLang="zh-TW" sz="6600" dirty="0" smtClean="0">
                <a:solidFill>
                  <a:schemeClr val="bg1"/>
                </a:solidFill>
              </a:rPr>
              <a:t>0= 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TW" sz="6600" dirty="0" smtClean="0">
                <a:solidFill>
                  <a:schemeClr val="bg1"/>
                </a:solidFill>
              </a:rPr>
              <a:t>0 + </a:t>
            </a:r>
            <a:r>
              <a:rPr lang="en-US" altLang="zh-TW" sz="6600" smtClean="0">
                <a:solidFill>
                  <a:schemeClr val="bg1"/>
                </a:solidFill>
              </a:rPr>
              <a:t>0 +……..+ </a:t>
            </a:r>
            <a:r>
              <a:rPr lang="en-US" altLang="zh-TW" sz="6600" dirty="0" smtClean="0">
                <a:solidFill>
                  <a:schemeClr val="bg1"/>
                </a:solidFill>
              </a:rPr>
              <a:t>0 = ?</a:t>
            </a:r>
          </a:p>
          <a:p>
            <a:pPr marL="0" indent="0">
              <a:spcBef>
                <a:spcPts val="0"/>
              </a:spcBef>
              <a:buNone/>
            </a:pPr>
            <a:endParaRPr lang="en-US" altLang="zh-TW" sz="6600" dirty="0" smtClean="0"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TW" sz="8800" dirty="0" smtClean="0">
                <a:solidFill>
                  <a:srgbClr val="FFC000"/>
                </a:solidFill>
              </a:rPr>
              <a:t>  </a:t>
            </a:r>
            <a:r>
              <a:rPr lang="en-US" altLang="zh-TW" sz="8800" dirty="0" smtClean="0">
                <a:solidFill>
                  <a:srgbClr val="CC9900"/>
                </a:solidFill>
              </a:rPr>
              <a:t>0000…0000</a:t>
            </a:r>
            <a:endParaRPr lang="zh-TW" altLang="en-US" sz="6600" dirty="0">
              <a:solidFill>
                <a:srgbClr val="CC990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50179" y="4221088"/>
            <a:ext cx="12241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50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zh-TW" altLang="en-US" sz="150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4653136"/>
            <a:ext cx="7297737" cy="2157413"/>
          </a:xfrm>
          <a:prstGeom prst="rect">
            <a:avLst/>
          </a:prstGeom>
          <a:noFill/>
          <a:ln>
            <a:noFill/>
          </a:ln>
          <a:effectLst>
            <a:glow rad="101600">
              <a:schemeClr val="bg1"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6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 contras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566"/>
            <a:ext cx="9228999" cy="6858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51435" y="2348880"/>
            <a:ext cx="6485059" cy="3528392"/>
          </a:xfrm>
        </p:spPr>
        <p:txBody>
          <a:bodyPr/>
          <a:lstStyle/>
          <a:p>
            <a:pPr algn="just"/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在</a:t>
            </a:r>
            <a:r>
              <a:rPr lang="zh-TW" altLang="en-US" sz="4000" b="1" dirty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飲食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上、或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在</a:t>
            </a:r>
            <a:r>
              <a:rPr lang="zh-TW" altLang="en-US" sz="4000" b="1" dirty="0" smtClean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節</a:t>
            </a:r>
            <a:r>
              <a:rPr lang="zh-TW" altLang="en-US" sz="4000" b="1" dirty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期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、</a:t>
            </a:r>
            <a:r>
              <a:rPr lang="zh-TW" altLang="en-US" sz="4000" b="1" dirty="0" smtClean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月</a:t>
            </a:r>
            <a:r>
              <a:rPr lang="zh-TW" altLang="en-US" sz="4000" b="1" dirty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朔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、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或</a:t>
            </a:r>
            <a:r>
              <a:rPr lang="zh-TW" altLang="en-US" sz="4000" b="1" dirty="0" smtClean="0">
                <a:solidFill>
                  <a:srgbClr val="FF89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安息日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方面，都不可讓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人論斷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你們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，這些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原是要來之事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的影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兒，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那實體</a:t>
            </a:r>
            <a:r>
              <a:rPr lang="zh-TW" alt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卻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屬於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基督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            </a:t>
            </a:r>
            <a:r>
              <a:rPr lang="zh-TW" altLang="en-US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西二</a:t>
            </a:r>
            <a:r>
              <a:rPr lang="en-US" altLang="zh-TW" sz="20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16~17</a:t>
            </a:r>
            <a:endParaRPr lang="zh-TW" altLang="en-US" sz="2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51436" y="908720"/>
            <a:ext cx="64850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人一生虛度的日子，如同影兒經過，誰知道一生中甚麼與他有益呢？誰能告訴人身後在日光之下有甚麼事呢</a:t>
            </a:r>
            <a:r>
              <a:rPr lang="zh-TW" altLang="en-US" sz="28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  </a:t>
            </a:r>
            <a:r>
              <a:rPr lang="zh-TW" altLang="en-US" sz="2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傳六</a:t>
            </a:r>
            <a:r>
              <a:rPr lang="en-US" altLang="zh-TW" sz="2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endParaRPr lang="zh-TW" altLang="en-US" sz="20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98" y="0"/>
            <a:ext cx="931222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橢圓 6"/>
          <p:cNvSpPr/>
          <p:nvPr/>
        </p:nvSpPr>
        <p:spPr>
          <a:xfrm>
            <a:off x="2483768" y="1274171"/>
            <a:ext cx="1080120" cy="1008112"/>
          </a:xfrm>
          <a:prstGeom prst="ellipse">
            <a:avLst/>
          </a:prstGeom>
          <a:noFill/>
          <a:ln w="28575">
            <a:solidFill>
              <a:srgbClr val="EAB2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2195736" y="980728"/>
            <a:ext cx="1728192" cy="1728192"/>
          </a:xfrm>
          <a:prstGeom prst="ellipse">
            <a:avLst/>
          </a:prstGeom>
          <a:noFill/>
          <a:ln w="28575">
            <a:solidFill>
              <a:srgbClr val="EAB2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1835696" y="692696"/>
            <a:ext cx="2439289" cy="2736304"/>
          </a:xfrm>
          <a:prstGeom prst="ellipse">
            <a:avLst/>
          </a:prstGeom>
          <a:noFill/>
          <a:ln w="28575">
            <a:solidFill>
              <a:srgbClr val="EAB2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551436" y="4808866"/>
            <a:ext cx="1723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基督</a:t>
            </a:r>
            <a:endParaRPr lang="zh-TW" alt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909" t="20158" r="20273" b="49311"/>
          <a:stretch/>
        </p:blipFill>
        <p:spPr bwMode="auto">
          <a:xfrm>
            <a:off x="4753419" y="0"/>
            <a:ext cx="4477100" cy="277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96"/>
          <a:stretch/>
        </p:blipFill>
        <p:spPr bwMode="auto">
          <a:xfrm>
            <a:off x="4637675" y="3385623"/>
            <a:ext cx="4645526" cy="344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7" t="27427" r="21007" b="23163"/>
          <a:stretch/>
        </p:blipFill>
        <p:spPr bwMode="auto">
          <a:xfrm>
            <a:off x="4753419" y="-125097"/>
            <a:ext cx="4477100" cy="3500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675" y="-73128"/>
            <a:ext cx="4673105" cy="345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矩形 14"/>
          <p:cNvSpPr/>
          <p:nvPr/>
        </p:nvSpPr>
        <p:spPr>
          <a:xfrm>
            <a:off x="6611875" y="2308731"/>
            <a:ext cx="95410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召</a:t>
            </a:r>
            <a:endParaRPr lang="en-US" altLang="zh-TW" sz="6000" b="1" dirty="0" smtClean="0">
              <a:solidFill>
                <a:srgbClr val="FFFF00"/>
              </a:solidFill>
              <a:effectLst>
                <a:glow rad="101600">
                  <a:prstClr val="black">
                    <a:alpha val="60000"/>
                  </a:prstClr>
                </a:glow>
              </a:effectLst>
            </a:endParaRPr>
          </a:p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會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9332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0.03871 -0.5166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" y="-2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animBg="1"/>
      <p:bldP spid="10" grpId="0" animBg="1"/>
      <p:bldP spid="11" grpId="0" animBg="1"/>
      <p:bldP spid="6" grpId="0"/>
      <p:bldP spid="6" grpId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44" cy="6858000"/>
          </a:xfr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4"/>
            <a:ext cx="9144000" cy="685636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2411760" y="1603082"/>
            <a:ext cx="1015663" cy="2160240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TW" altLang="en-US" sz="5400" b="1" spc="50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生命</a:t>
            </a:r>
            <a:endParaRPr lang="zh-TW" altLang="en-US" sz="5400" b="1" spc="50" dirty="0">
              <a:ln w="11430"/>
              <a:solidFill>
                <a:schemeClr val="bg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148064" y="1603082"/>
            <a:ext cx="1015663" cy="2160240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TW" altLang="en-US" sz="5400" b="1" spc="50" dirty="0" smtClean="0">
                <a:ln w="11430"/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生活</a:t>
            </a:r>
            <a:endParaRPr lang="zh-TW" altLang="en-US" sz="5400" b="1" spc="50" dirty="0">
              <a:ln w="11430"/>
              <a:solidFill>
                <a:schemeClr val="bg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3427423" y="2132856"/>
            <a:ext cx="1720641" cy="648072"/>
          </a:xfrm>
          <a:prstGeom prst="rightArrow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25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3" y="332656"/>
            <a:ext cx="7595005" cy="1267543"/>
          </a:xfrm>
        </p:spPr>
        <p:txBody>
          <a:bodyPr/>
          <a:lstStyle/>
          <a:p>
            <a:r>
              <a:rPr lang="zh-TW" altLang="en-US" sz="44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基督是我們的生命</a:t>
            </a:r>
            <a:r>
              <a:rPr lang="zh-TW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，祂顯現的時候，你們也要與祂一同顯現在榮耀</a:t>
            </a:r>
            <a:r>
              <a:rPr lang="zh-TW" altLang="en-US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裏     </a:t>
            </a:r>
            <a:r>
              <a:rPr lang="zh-TW" altLang="en-US" sz="2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西三</a:t>
            </a:r>
            <a:r>
              <a:rPr lang="en-US" altLang="zh-TW" sz="20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endParaRPr lang="zh-TW" altLang="en-US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408291" y="1981445"/>
            <a:ext cx="1723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基督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5872787" y="1988840"/>
            <a:ext cx="1723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召會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1331639" y="4581128"/>
            <a:ext cx="1723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 smtClean="0">
                <a:solidFill>
                  <a:srgbClr val="99FF33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生命</a:t>
            </a:r>
            <a:endParaRPr lang="zh-TW" altLang="en-US" dirty="0">
              <a:solidFill>
                <a:srgbClr val="99FF33"/>
              </a:solidFill>
            </a:endParaRPr>
          </a:p>
        </p:txBody>
      </p:sp>
      <p:sp>
        <p:nvSpPr>
          <p:cNvPr id="8" name="向下箭號 7"/>
          <p:cNvSpPr/>
          <p:nvPr/>
        </p:nvSpPr>
        <p:spPr>
          <a:xfrm>
            <a:off x="1761366" y="3249146"/>
            <a:ext cx="864096" cy="1295988"/>
          </a:xfrm>
          <a:prstGeom prst="downArrow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下箭號 8"/>
          <p:cNvSpPr/>
          <p:nvPr/>
        </p:nvSpPr>
        <p:spPr>
          <a:xfrm rot="16200000">
            <a:off x="4063248" y="3860127"/>
            <a:ext cx="864096" cy="2457663"/>
          </a:xfrm>
          <a:prstGeom prst="downArrow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868144" y="4581128"/>
            <a:ext cx="1723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 smtClean="0">
                <a:solidFill>
                  <a:srgbClr val="99FF33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</a:rPr>
              <a:t>生活</a:t>
            </a:r>
            <a:endParaRPr lang="zh-TW" altLang="en-US" dirty="0">
              <a:solidFill>
                <a:srgbClr val="99FF33"/>
              </a:solidFill>
            </a:endParaRPr>
          </a:p>
        </p:txBody>
      </p:sp>
      <p:sp>
        <p:nvSpPr>
          <p:cNvPr id="11" name="向下箭號 10"/>
          <p:cNvSpPr/>
          <p:nvPr/>
        </p:nvSpPr>
        <p:spPr>
          <a:xfrm rot="10800000">
            <a:off x="6297870" y="3140968"/>
            <a:ext cx="864096" cy="1295988"/>
          </a:xfrm>
          <a:prstGeom prst="downArrow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647564" y="400718"/>
            <a:ext cx="7848872" cy="12675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zh-TW" altLang="en-US" sz="5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極大</a:t>
            </a:r>
            <a:r>
              <a:rPr lang="zh-TW" altLang="en-US" sz="5400" b="1" dirty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的奧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祕</a:t>
            </a:r>
            <a:r>
              <a:rPr lang="en-US" altLang="zh-TW" sz="5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基督</a:t>
            </a:r>
            <a:r>
              <a:rPr lang="zh-TW" altLang="en-US" sz="5400" b="1" dirty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與召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會  </a:t>
            </a:r>
            <a:r>
              <a:rPr lang="zh-TW" altLang="en-US" sz="2000" b="1" dirty="0" smtClean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弗五</a:t>
            </a:r>
            <a:r>
              <a:rPr lang="en-US" altLang="zh-TW" sz="2000" b="1" dirty="0" smtClean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32</a:t>
            </a:r>
            <a:endParaRPr lang="zh-TW" altLang="en-US" sz="2000" b="1" dirty="0">
              <a:solidFill>
                <a:schemeClr val="bg1"/>
              </a:solidFill>
              <a:effectLst>
                <a:glow rad="101600">
                  <a:srgbClr val="800000">
                    <a:alpha val="60000"/>
                  </a:srgbClr>
                </a:glo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3819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 animBg="1"/>
      <p:bldP spid="9" grpId="0" animBg="1"/>
      <p:bldP spid="10" grpId="0"/>
      <p:bldP spid="11" grpId="0" animBg="1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3995936" y="188640"/>
            <a:ext cx="4824536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elaxedIns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zh-TW" altLang="en-US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耶穌</a:t>
            </a:r>
            <a:r>
              <a:rPr lang="en-US" altLang="zh-TW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…</a:t>
            </a:r>
            <a:r>
              <a:rPr lang="zh-TW" altLang="en-US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說</a:t>
            </a:r>
            <a:r>
              <a:rPr lang="zh-TW" altLang="en-US" sz="2800" b="1" dirty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，我是世界的光</a:t>
            </a:r>
            <a:r>
              <a:rPr lang="zh-TW" altLang="en-US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，</a:t>
            </a:r>
            <a:endParaRPr lang="en-US" altLang="zh-TW" sz="2800" b="1" dirty="0" smtClean="0">
              <a:ln w="11430"/>
              <a:solidFill>
                <a:srgbClr val="FFFF00"/>
              </a:solidFill>
              <a:effectLst>
                <a:glow rad="101600">
                  <a:srgbClr val="800000">
                    <a:alpha val="6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zh-TW" altLang="en-US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跟</a:t>
            </a:r>
            <a:r>
              <a:rPr lang="zh-TW" altLang="en-US" sz="2800" b="1" dirty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從我的，就絕不在黑暗裏行，必要得著生命的</a:t>
            </a:r>
            <a:r>
              <a:rPr lang="zh-TW" altLang="en-US" sz="28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光       </a:t>
            </a:r>
            <a:r>
              <a:rPr lang="zh-TW" altLang="en-US" sz="20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約八</a:t>
            </a:r>
            <a:r>
              <a:rPr lang="en-US" altLang="zh-TW" sz="2000" b="1" dirty="0" smtClean="0">
                <a:ln w="11430"/>
                <a:solidFill>
                  <a:srgbClr val="FFFF00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12</a:t>
            </a:r>
            <a:endParaRPr lang="zh-TW" altLang="en-US" sz="2800" b="1" dirty="0">
              <a:ln w="11430"/>
              <a:solidFill>
                <a:srgbClr val="FFFF00"/>
              </a:solidFill>
              <a:effectLst>
                <a:glow rad="101600">
                  <a:srgbClr val="800000">
                    <a:alpha val="6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27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自訂 41">
      <a:dk1>
        <a:sysClr val="windowText" lastClr="000000"/>
      </a:dk1>
      <a:lt1>
        <a:sysClr val="window" lastClr="FFFFFF"/>
      </a:lt1>
      <a:dk2>
        <a:srgbClr val="001B36"/>
      </a:dk2>
      <a:lt2>
        <a:srgbClr val="000066"/>
      </a:lt2>
      <a:accent1>
        <a:srgbClr val="02263A"/>
      </a:accent1>
      <a:accent2>
        <a:srgbClr val="0053A8"/>
      </a:accent2>
      <a:accent3>
        <a:srgbClr val="3C636A"/>
      </a:accent3>
      <a:accent4>
        <a:srgbClr val="686969"/>
      </a:accent4>
      <a:accent5>
        <a:srgbClr val="003F7F"/>
      </a:accent5>
      <a:accent6>
        <a:srgbClr val="E89A53"/>
      </a:accent6>
      <a:hlink>
        <a:srgbClr val="0080FF"/>
      </a:hlink>
      <a:folHlink>
        <a:srgbClr val="FF00FF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冬天</Template>
  <TotalTime>4030</TotalTime>
  <Words>475</Words>
  <Application>Microsoft Office PowerPoint</Application>
  <PresentationFormat>如螢幕大小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Winter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與永恆聯結</vt:lpstr>
      <vt:lpstr>PowerPoint 簡報</vt:lpstr>
      <vt:lpstr>PowerPoint 簡報</vt:lpstr>
      <vt:lpstr>PowerPoint 簡報</vt:lpstr>
      <vt:lpstr>PowerPoint 簡報</vt:lpstr>
      <vt:lpstr>在飲食上、或在節期、月朔、或安息日方面，都不可讓人論斷你們，這些原是要來之事的影兒，那實體卻屬於基督                  西二16~17</vt:lpstr>
      <vt:lpstr>PowerPoint 簡報</vt:lpstr>
      <vt:lpstr>基督是我們的生命，祂顯現的時候，你們也要與祂一同顯現在榮耀裏     西三4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sdlu1994</dc:creator>
  <cp:lastModifiedBy>sdlu1994</cp:lastModifiedBy>
  <cp:revision>94</cp:revision>
  <dcterms:created xsi:type="dcterms:W3CDTF">2015-10-25T13:18:59Z</dcterms:created>
  <dcterms:modified xsi:type="dcterms:W3CDTF">2015-10-30T15:50:29Z</dcterms:modified>
</cp:coreProperties>
</file>