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16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305" r:id="rId4"/>
    <p:sldId id="260" r:id="rId5"/>
    <p:sldId id="308" r:id="rId6"/>
    <p:sldId id="309" r:id="rId7"/>
    <p:sldId id="291" r:id="rId8"/>
    <p:sldId id="310" r:id="rId9"/>
    <p:sldId id="325" r:id="rId10"/>
    <p:sldId id="326" r:id="rId11"/>
    <p:sldId id="312" r:id="rId12"/>
    <p:sldId id="293" r:id="rId13"/>
    <p:sldId id="321" r:id="rId14"/>
    <p:sldId id="323" r:id="rId15"/>
    <p:sldId id="284" r:id="rId16"/>
    <p:sldId id="311" r:id="rId17"/>
    <p:sldId id="313" r:id="rId18"/>
    <p:sldId id="314" r:id="rId19"/>
    <p:sldId id="315" r:id="rId20"/>
    <p:sldId id="316" r:id="rId21"/>
    <p:sldId id="317" r:id="rId22"/>
    <p:sldId id="319" r:id="rId23"/>
    <p:sldId id="320" r:id="rId24"/>
    <p:sldId id="261" r:id="rId25"/>
    <p:sldId id="318" r:id="rId26"/>
    <p:sldId id="322" r:id="rId27"/>
    <p:sldId id="32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9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8E8"/>
    <a:srgbClr val="084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37" autoAdjust="0"/>
  </p:normalViewPr>
  <p:slideViewPr>
    <p:cSldViewPr showGuides="1">
      <p:cViewPr>
        <p:scale>
          <a:sx n="80" d="100"/>
          <a:sy n="80" d="100"/>
        </p:scale>
        <p:origin x="-1002" y="228"/>
      </p:cViewPr>
      <p:guideLst>
        <p:guide orient="horz" pos="890"/>
        <p:guide pos="2880"/>
      </p:guideLst>
    </p:cSldViewPr>
  </p:slideViewPr>
  <p:outlineViewPr>
    <p:cViewPr>
      <p:scale>
        <a:sx n="33" d="100"/>
        <a:sy n="33" d="100"/>
      </p:scale>
      <p:origin x="0" y="3246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5" d="100"/>
          <a:sy n="55" d="100"/>
        </p:scale>
        <p:origin x="-290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2642C1-B7B1-4952-9470-96BA6E4ACC2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E40185D-05EC-4747-9E4C-F5459E21758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大專生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7C72A51-E995-4B62-8AFD-2AC80A6A6D9B}" type="parTrans" cxnId="{82496EFE-09F8-4232-ADF7-0A549C096A3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51AED5-C395-4288-872B-ABD20A87827D}" type="sibTrans" cxnId="{82496EFE-09F8-4232-ADF7-0A549C096A3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D137E8-EF83-400E-9E6D-442FA4D8BF1A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高中生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DEDED2-ADA2-4273-AE21-B91F0CF0EEAF}" type="parTrans" cxnId="{24456853-4368-40E0-B20F-88836B87E9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4F88E7-796D-4C55-93E6-CCF03A80472E}" type="sibTrans" cxnId="{24456853-4368-40E0-B20F-88836B87E9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B50FE1-A485-4CEF-9E0B-A3102A32CCC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D16675-3AEC-4F83-999F-648FFE3DB092}" type="parTrans" cxnId="{688560FC-AD72-4DA9-BA7D-1A0C04F40B2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F55987-0244-4726-B124-B776BBD62845}" type="sibTrans" cxnId="{688560FC-AD72-4DA9-BA7D-1A0C04F40B2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5E99EB-B8EC-45E2-BE44-3141AE405566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C7F4AB-AAD1-4CB2-ABB4-6DA9624CE22F}" type="parTrans" cxnId="{4CBF6A16-2FA4-4B07-A0DE-CE274B5F6B2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B73CA5-D703-4BFA-8F96-9B9EC0C7B81B}" type="sibTrans" cxnId="{4CBF6A16-2FA4-4B07-A0DE-CE274B5F6B2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AFF842-1652-4E43-8766-CD85706AF88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高中生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58680E-6CEA-40DA-8F03-C906FB4CD65F}" type="parTrans" cxnId="{D17F7401-5A5C-4440-9B97-71BF7500F61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9623A1-18BA-4704-95F5-6B72A574B79F}" type="sibTrans" cxnId="{D17F7401-5A5C-4440-9B97-71BF7500F61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3D74E2-DBC2-427F-A9A3-841D74A1A2F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DA113E-6E26-4229-9421-B33357A2D9C4}" type="parTrans" cxnId="{417F9C75-69B0-4769-9ADD-27BE03C0669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2C7BAA-D7D4-4A49-BFC4-A18F1C59C6EE}" type="sibTrans" cxnId="{417F9C75-69B0-4769-9ADD-27BE03C0669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A00862-8364-46F7-9BB3-810A33706C23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高中生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A77B68-AA81-45AA-A25B-031811A394EE}" type="parTrans" cxnId="{3ACF45D2-CAFD-4797-BF90-40C2B779B68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C064A8-2E63-4E43-9D94-5A7DA6B2031C}" type="sibTrans" cxnId="{3ACF45D2-CAFD-4797-BF90-40C2B779B68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745870-0892-4005-B6ED-020B4054F7F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7F0A1F-BB6D-4D63-B2C1-4E44621D74DD}" type="parTrans" cxnId="{36E5E285-84C5-461F-9E19-C653F4FA777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C758CC-FF24-46E0-B990-865E2C1C2089}" type="sibTrans" cxnId="{36E5E285-84C5-461F-9E19-C653F4FA777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ECCB9C3-7C69-4F6F-A83D-3E183DC6DD3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大專生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6FC4F98-950F-43A3-B551-BC6B21FC4D4C}" type="parTrans" cxnId="{1552DCF3-0080-4692-BDA6-F7675CCCB0F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FBD851-A35F-4536-89E5-F9BC48EDB252}" type="sibTrans" cxnId="{1552DCF3-0080-4692-BDA6-F7675CCCB0F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3B083F-479F-45F4-8DEE-DCC8C0925B65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4C152E-3E5A-49A6-8CB2-167872BD7F3E}" type="parTrans" cxnId="{AE35EBE5-7425-4B9C-B2A8-F3ADCBC270B2}">
      <dgm:prSet/>
      <dgm:spPr/>
      <dgm:t>
        <a:bodyPr/>
        <a:lstStyle/>
        <a:p>
          <a:endParaRPr lang="zh-TW" altLang="en-US"/>
        </a:p>
      </dgm:t>
    </dgm:pt>
    <dgm:pt modelId="{F782C7E4-6947-40A1-858E-EED5E85B7C4E}" type="sibTrans" cxnId="{AE35EBE5-7425-4B9C-B2A8-F3ADCBC270B2}">
      <dgm:prSet/>
      <dgm:spPr/>
      <dgm:t>
        <a:bodyPr/>
        <a:lstStyle/>
        <a:p>
          <a:endParaRPr lang="zh-TW" altLang="en-US"/>
        </a:p>
      </dgm:t>
    </dgm:pt>
    <dgm:pt modelId="{DA4BF948-AFC9-401A-977B-5520E44E68F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FE0488B-35EE-43C3-B8FF-90C2D6773FB5}" type="parTrans" cxnId="{841EB58E-4471-49B7-9F92-727BE7620083}">
      <dgm:prSet/>
      <dgm:spPr/>
      <dgm:t>
        <a:bodyPr/>
        <a:lstStyle/>
        <a:p>
          <a:endParaRPr lang="zh-TW" altLang="en-US"/>
        </a:p>
      </dgm:t>
    </dgm:pt>
    <dgm:pt modelId="{0A6EA030-BD20-4D95-B46C-F94BA7C70EA5}" type="sibTrans" cxnId="{841EB58E-4471-49B7-9F92-727BE7620083}">
      <dgm:prSet/>
      <dgm:spPr/>
      <dgm:t>
        <a:bodyPr/>
        <a:lstStyle/>
        <a:p>
          <a:endParaRPr lang="zh-TW" altLang="en-US"/>
        </a:p>
      </dgm:t>
    </dgm:pt>
    <dgm:pt modelId="{3B9DB471-76A1-4977-936F-214D5EF66CE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兒童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2E0B9E-0958-440E-B795-A02977E9D430}" type="parTrans" cxnId="{335F575D-37E6-4B79-A6C1-D06D3F0FC2BC}">
      <dgm:prSet/>
      <dgm:spPr/>
      <dgm:t>
        <a:bodyPr/>
        <a:lstStyle/>
        <a:p>
          <a:endParaRPr lang="zh-TW" altLang="en-US"/>
        </a:p>
      </dgm:t>
    </dgm:pt>
    <dgm:pt modelId="{D09236A2-A88F-46D6-A3CA-CCDEC2C76A7D}" type="sibTrans" cxnId="{335F575D-37E6-4B79-A6C1-D06D3F0FC2BC}">
      <dgm:prSet/>
      <dgm:spPr/>
      <dgm:t>
        <a:bodyPr/>
        <a:lstStyle/>
        <a:p>
          <a:endParaRPr lang="zh-TW" altLang="en-US"/>
        </a:p>
      </dgm:t>
    </dgm:pt>
    <dgm:pt modelId="{F3DBC105-1761-4FD8-84A4-03B5DF35E935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兒童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64FDC5-9417-46E7-8CA7-5586D27D05AA}" type="parTrans" cxnId="{A455D9A7-B88D-4BE1-A3E7-A9114105E8DE}">
      <dgm:prSet/>
      <dgm:spPr/>
      <dgm:t>
        <a:bodyPr/>
        <a:lstStyle/>
        <a:p>
          <a:endParaRPr lang="zh-TW" altLang="en-US"/>
        </a:p>
      </dgm:t>
    </dgm:pt>
    <dgm:pt modelId="{D5E169ED-F498-49F2-99B4-B824377F2C7D}" type="sibTrans" cxnId="{A455D9A7-B88D-4BE1-A3E7-A9114105E8DE}">
      <dgm:prSet/>
      <dgm:spPr/>
      <dgm:t>
        <a:bodyPr/>
        <a:lstStyle/>
        <a:p>
          <a:endParaRPr lang="zh-TW" altLang="en-US"/>
        </a:p>
      </dgm:t>
    </dgm:pt>
    <dgm:pt modelId="{EA389AAD-91A1-4675-B635-4E535890479A}" type="pres">
      <dgm:prSet presAssocID="{3D2642C1-B7B1-4952-9470-96BA6E4ACC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24E733-DD16-404E-85CD-81B90432B43A}" type="pres">
      <dgm:prSet presAssocID="{2E40185D-05EC-4747-9E4C-F5459E21758F}" presName="hierRoot1" presStyleCnt="0"/>
      <dgm:spPr/>
    </dgm:pt>
    <dgm:pt modelId="{5071D5C4-2334-42C8-9DBE-EFDE36FE1B5E}" type="pres">
      <dgm:prSet presAssocID="{2E40185D-05EC-4747-9E4C-F5459E21758F}" presName="composite" presStyleCnt="0"/>
      <dgm:spPr/>
    </dgm:pt>
    <dgm:pt modelId="{DEBDF050-2B46-4A5C-811E-CE7B0E3ACE70}" type="pres">
      <dgm:prSet presAssocID="{2E40185D-05EC-4747-9E4C-F5459E21758F}" presName="image" presStyleLbl="node0" presStyleIdx="0" presStyleCnt="2" custLinFactNeighborX="85847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F9E2AED3-E97B-4BB4-BF1B-3A79C238E568}" type="pres">
      <dgm:prSet presAssocID="{2E40185D-05EC-4747-9E4C-F5459E21758F}" presName="text" presStyleLbl="revTx" presStyleIdx="0" presStyleCnt="13" custLinFactNeighborX="5723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8922307-8895-4B90-87B0-57C4EFD99D09}" type="pres">
      <dgm:prSet presAssocID="{2E40185D-05EC-4747-9E4C-F5459E21758F}" presName="hierChild2" presStyleCnt="0"/>
      <dgm:spPr/>
    </dgm:pt>
    <dgm:pt modelId="{54348686-65B3-4964-A851-462D0280A0B7}" type="pres">
      <dgm:prSet presAssocID="{2ECCB9C3-7C69-4F6F-A83D-3E183DC6DD3B}" presName="hierRoot1" presStyleCnt="0"/>
      <dgm:spPr/>
    </dgm:pt>
    <dgm:pt modelId="{AC748D96-8F41-408D-82CF-8A848C8144E2}" type="pres">
      <dgm:prSet presAssocID="{2ECCB9C3-7C69-4F6F-A83D-3E183DC6DD3B}" presName="composite" presStyleCnt="0"/>
      <dgm:spPr/>
    </dgm:pt>
    <dgm:pt modelId="{A034D48A-E498-415A-9FA7-D72E37BD6B38}" type="pres">
      <dgm:prSet presAssocID="{2ECCB9C3-7C69-4F6F-A83D-3E183DC6DD3B}" presName="image" presStyleLbl="node0" presStyleIdx="1" presStyleCnt="2" custLinFactX="7942" custLinFactNeighborX="100000" custLinFactNeighborY="-479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043CA93D-EE16-44E8-A7A3-1602BE6A615F}" type="pres">
      <dgm:prSet presAssocID="{2ECCB9C3-7C69-4F6F-A83D-3E183DC6DD3B}" presName="text" presStyleLbl="revTx" presStyleIdx="1" presStyleCnt="13" custLinFactNeighborX="84219" custLinFactNeighborY="-22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460D0D0-351C-4B54-8958-0240BD39CD8D}" type="pres">
      <dgm:prSet presAssocID="{2ECCB9C3-7C69-4F6F-A83D-3E183DC6DD3B}" presName="hierChild2" presStyleCnt="0"/>
      <dgm:spPr/>
    </dgm:pt>
    <dgm:pt modelId="{5EE663D8-939C-481B-B7DB-B3B5F54AC880}" type="pres">
      <dgm:prSet presAssocID="{98DEDED2-ADA2-4273-AE21-B91F0CF0EEAF}" presName="Name10" presStyleLbl="parChTrans1D2" presStyleIdx="0" presStyleCnt="3"/>
      <dgm:spPr/>
      <dgm:t>
        <a:bodyPr/>
        <a:lstStyle/>
        <a:p>
          <a:endParaRPr lang="zh-TW" altLang="en-US"/>
        </a:p>
      </dgm:t>
    </dgm:pt>
    <dgm:pt modelId="{BABFAE11-C576-4E11-B3AA-33A51253FC7B}" type="pres">
      <dgm:prSet presAssocID="{34D137E8-EF83-400E-9E6D-442FA4D8BF1A}" presName="hierRoot2" presStyleCnt="0"/>
      <dgm:spPr/>
    </dgm:pt>
    <dgm:pt modelId="{3C7D904D-D46D-4E20-83A1-9D96C8DD90B6}" type="pres">
      <dgm:prSet presAssocID="{34D137E8-EF83-400E-9E6D-442FA4D8BF1A}" presName="composite2" presStyleCnt="0"/>
      <dgm:spPr/>
    </dgm:pt>
    <dgm:pt modelId="{B5A9A90D-99AC-414F-91C7-4D341C5FF8EF}" type="pres">
      <dgm:prSet presAssocID="{34D137E8-EF83-400E-9E6D-442FA4D8BF1A}" presName="image2" presStyleLbl="node2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1957185A-1693-4FFB-B90C-5DDBADE1C4FC}" type="pres">
      <dgm:prSet presAssocID="{34D137E8-EF83-400E-9E6D-442FA4D8BF1A}" presName="text2" presStyleLbl="revTx" presStyleIdx="2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277B01C-2175-4F75-AB28-C0EF97E076D6}" type="pres">
      <dgm:prSet presAssocID="{34D137E8-EF83-400E-9E6D-442FA4D8BF1A}" presName="hierChild3" presStyleCnt="0"/>
      <dgm:spPr/>
    </dgm:pt>
    <dgm:pt modelId="{42AF84A5-DC40-447C-8ED6-B1DB956FC8A1}" type="pres">
      <dgm:prSet presAssocID="{ADD16675-3AEC-4F83-999F-648FFE3DB092}" presName="Name17" presStyleLbl="parChTrans1D3" presStyleIdx="0" presStyleCnt="4"/>
      <dgm:spPr/>
      <dgm:t>
        <a:bodyPr/>
        <a:lstStyle/>
        <a:p>
          <a:endParaRPr lang="zh-TW" altLang="en-US"/>
        </a:p>
      </dgm:t>
    </dgm:pt>
    <dgm:pt modelId="{DE4EABE2-DC1B-42CD-B934-6E287D7B0667}" type="pres">
      <dgm:prSet presAssocID="{0FB50FE1-A485-4CEF-9E0B-A3102A32CCC4}" presName="hierRoot3" presStyleCnt="0"/>
      <dgm:spPr/>
    </dgm:pt>
    <dgm:pt modelId="{BF49B9A1-719F-4DC3-B6EC-BB090A5B5481}" type="pres">
      <dgm:prSet presAssocID="{0FB50FE1-A485-4CEF-9E0B-A3102A32CCC4}" presName="composite3" presStyleCnt="0"/>
      <dgm:spPr/>
    </dgm:pt>
    <dgm:pt modelId="{1B427AF9-6D0E-462F-8EC0-F84A9BBEEF2B}" type="pres">
      <dgm:prSet presAssocID="{0FB50FE1-A485-4CEF-9E0B-A3102A32CCC4}" presName="image3" presStyleLbl="node3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9F1AE391-8292-4DAB-85CF-C1D71325E262}" type="pres">
      <dgm:prSet presAssocID="{0FB50FE1-A485-4CEF-9E0B-A3102A32CCC4}" presName="text3" presStyleLbl="revTx" presStyleIdx="3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68A75DB-B32F-4F40-8C05-4B197E061662}" type="pres">
      <dgm:prSet presAssocID="{0FB50FE1-A485-4CEF-9E0B-A3102A32CCC4}" presName="hierChild4" presStyleCnt="0"/>
      <dgm:spPr/>
    </dgm:pt>
    <dgm:pt modelId="{248C1B06-22E7-4DA0-BFC8-61A28E5C44F6}" type="pres">
      <dgm:prSet presAssocID="{6E4C152E-3E5A-49A6-8CB2-167872BD7F3E}" presName="Name23" presStyleLbl="parChTrans1D4" presStyleIdx="0" presStyleCnt="4"/>
      <dgm:spPr/>
      <dgm:t>
        <a:bodyPr/>
        <a:lstStyle/>
        <a:p>
          <a:endParaRPr lang="zh-TW" altLang="en-US"/>
        </a:p>
      </dgm:t>
    </dgm:pt>
    <dgm:pt modelId="{46FFEEE6-C102-4CC7-8C8A-C30E4987C8C6}" type="pres">
      <dgm:prSet presAssocID="{943B083F-479F-45F4-8DEE-DCC8C0925B65}" presName="hierRoot4" presStyleCnt="0"/>
      <dgm:spPr/>
    </dgm:pt>
    <dgm:pt modelId="{2013C877-F8FD-499E-AD17-7199DB4A4079}" type="pres">
      <dgm:prSet presAssocID="{943B083F-479F-45F4-8DEE-DCC8C0925B65}" presName="composite4" presStyleCnt="0"/>
      <dgm:spPr/>
    </dgm:pt>
    <dgm:pt modelId="{E939AF6B-877F-4C80-B54C-EA25D2A67E6C}" type="pres">
      <dgm:prSet presAssocID="{943B083F-479F-45F4-8DEE-DCC8C0925B65}" presName="image4" presStyleLbl="node4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4A796E3F-C5FC-46B0-BCAF-FB4476F65543}" type="pres">
      <dgm:prSet presAssocID="{943B083F-479F-45F4-8DEE-DCC8C0925B65}" presName="text4" presStyleLbl="revTx" presStyleIdx="4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43F6823-5780-49F3-831E-D432969E31A5}" type="pres">
      <dgm:prSet presAssocID="{943B083F-479F-45F4-8DEE-DCC8C0925B65}" presName="hierChild5" presStyleCnt="0"/>
      <dgm:spPr/>
    </dgm:pt>
    <dgm:pt modelId="{095CD155-580F-4314-9465-76A5FAA968F7}" type="pres">
      <dgm:prSet presAssocID="{84C7F4AB-AAD1-4CB2-ABB4-6DA9624CE22F}" presName="Name17" presStyleLbl="parChTrans1D3" presStyleIdx="1" presStyleCnt="4"/>
      <dgm:spPr/>
      <dgm:t>
        <a:bodyPr/>
        <a:lstStyle/>
        <a:p>
          <a:endParaRPr lang="zh-TW" altLang="en-US"/>
        </a:p>
      </dgm:t>
    </dgm:pt>
    <dgm:pt modelId="{533D9EAD-8682-4C3B-9686-038606E1EEC6}" type="pres">
      <dgm:prSet presAssocID="{D05E99EB-B8EC-45E2-BE44-3141AE405566}" presName="hierRoot3" presStyleCnt="0"/>
      <dgm:spPr/>
    </dgm:pt>
    <dgm:pt modelId="{17FFEFC2-9A5D-47E5-B414-0416EB2429AF}" type="pres">
      <dgm:prSet presAssocID="{D05E99EB-B8EC-45E2-BE44-3141AE405566}" presName="composite3" presStyleCnt="0"/>
      <dgm:spPr/>
    </dgm:pt>
    <dgm:pt modelId="{49F28289-5F82-4156-B880-733D089A9E66}" type="pres">
      <dgm:prSet presAssocID="{D05E99EB-B8EC-45E2-BE44-3141AE405566}" presName="image3" presStyleLbl="node3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8786B2E3-3AFA-4166-98A2-ED9755851B23}" type="pres">
      <dgm:prSet presAssocID="{D05E99EB-B8EC-45E2-BE44-3141AE405566}" presName="text3" presStyleLbl="revTx" presStyleIdx="5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A6990A8-B22F-4515-86E9-F870A03F27B6}" type="pres">
      <dgm:prSet presAssocID="{D05E99EB-B8EC-45E2-BE44-3141AE405566}" presName="hierChild4" presStyleCnt="0"/>
      <dgm:spPr/>
    </dgm:pt>
    <dgm:pt modelId="{0BD188B4-018C-40F9-8755-A5AB22D0BF8E}" type="pres">
      <dgm:prSet presAssocID="{CFE0488B-35EE-43C3-B8FF-90C2D6773FB5}" presName="Name23" presStyleLbl="parChTrans1D4" presStyleIdx="1" presStyleCnt="4"/>
      <dgm:spPr/>
      <dgm:t>
        <a:bodyPr/>
        <a:lstStyle/>
        <a:p>
          <a:endParaRPr lang="zh-TW" altLang="en-US"/>
        </a:p>
      </dgm:t>
    </dgm:pt>
    <dgm:pt modelId="{72F51038-515C-4476-A82F-1914AC9E66A0}" type="pres">
      <dgm:prSet presAssocID="{DA4BF948-AFC9-401A-977B-5520E44E68FB}" presName="hierRoot4" presStyleCnt="0"/>
      <dgm:spPr/>
    </dgm:pt>
    <dgm:pt modelId="{11383BC2-B8AD-4119-AE44-41673EF2DF76}" type="pres">
      <dgm:prSet presAssocID="{DA4BF948-AFC9-401A-977B-5520E44E68FB}" presName="composite4" presStyleCnt="0"/>
      <dgm:spPr/>
    </dgm:pt>
    <dgm:pt modelId="{7543CE93-268F-40AD-BCCE-8E60D362EA34}" type="pres">
      <dgm:prSet presAssocID="{DA4BF948-AFC9-401A-977B-5520E44E68FB}" presName="image4" presStyleLbl="node4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66B32D46-1392-44F0-A918-0AD43F351230}" type="pres">
      <dgm:prSet presAssocID="{DA4BF948-AFC9-401A-977B-5520E44E68FB}" presName="text4" presStyleLbl="revTx" presStyleIdx="6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5C70C1C-0111-4431-ACEC-CAB1D3E25D3A}" type="pres">
      <dgm:prSet presAssocID="{DA4BF948-AFC9-401A-977B-5520E44E68FB}" presName="hierChild5" presStyleCnt="0"/>
      <dgm:spPr/>
    </dgm:pt>
    <dgm:pt modelId="{589F7477-BE0F-4276-B62F-7EA12DD29281}" type="pres">
      <dgm:prSet presAssocID="{7058680E-6CEA-40DA-8F03-C906FB4CD65F}" presName="Name10" presStyleLbl="parChTrans1D2" presStyleIdx="1" presStyleCnt="3"/>
      <dgm:spPr/>
      <dgm:t>
        <a:bodyPr/>
        <a:lstStyle/>
        <a:p>
          <a:endParaRPr lang="zh-TW" altLang="en-US"/>
        </a:p>
      </dgm:t>
    </dgm:pt>
    <dgm:pt modelId="{8CFF862D-C119-485E-A025-386CF6C226D6}" type="pres">
      <dgm:prSet presAssocID="{46AFF842-1652-4E43-8766-CD85706AF88F}" presName="hierRoot2" presStyleCnt="0"/>
      <dgm:spPr/>
    </dgm:pt>
    <dgm:pt modelId="{8998FDA0-5AD7-4A5D-8F66-555D0D6EB823}" type="pres">
      <dgm:prSet presAssocID="{46AFF842-1652-4E43-8766-CD85706AF88F}" presName="composite2" presStyleCnt="0"/>
      <dgm:spPr/>
    </dgm:pt>
    <dgm:pt modelId="{DE3DDFBF-F12A-4A4A-9CE2-B7B95959AC79}" type="pres">
      <dgm:prSet presAssocID="{46AFF842-1652-4E43-8766-CD85706AF88F}" presName="image2" presStyleLbl="node2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87B2F386-9657-4FD4-A979-E8FEC941CD8E}" type="pres">
      <dgm:prSet presAssocID="{46AFF842-1652-4E43-8766-CD85706AF88F}" presName="text2" presStyleLbl="revTx" presStyleIdx="7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8380018-066D-4CD3-8999-CDC11D9A3363}" type="pres">
      <dgm:prSet presAssocID="{46AFF842-1652-4E43-8766-CD85706AF88F}" presName="hierChild3" presStyleCnt="0"/>
      <dgm:spPr/>
    </dgm:pt>
    <dgm:pt modelId="{7D28767F-28D0-48E5-95CE-B8811BC5FA38}" type="pres">
      <dgm:prSet presAssocID="{257F0A1F-BB6D-4D63-B2C1-4E44621D74DD}" presName="Name17" presStyleLbl="parChTrans1D3" presStyleIdx="2" presStyleCnt="4"/>
      <dgm:spPr/>
      <dgm:t>
        <a:bodyPr/>
        <a:lstStyle/>
        <a:p>
          <a:endParaRPr lang="zh-TW" altLang="en-US"/>
        </a:p>
      </dgm:t>
    </dgm:pt>
    <dgm:pt modelId="{7CA919C0-970F-409C-84AC-F21096A61E5B}" type="pres">
      <dgm:prSet presAssocID="{C3745870-0892-4005-B6ED-020B4054F7F4}" presName="hierRoot3" presStyleCnt="0"/>
      <dgm:spPr/>
    </dgm:pt>
    <dgm:pt modelId="{C0714E5D-B29F-4726-B8B8-C9A391FA905E}" type="pres">
      <dgm:prSet presAssocID="{C3745870-0892-4005-B6ED-020B4054F7F4}" presName="composite3" presStyleCnt="0"/>
      <dgm:spPr/>
    </dgm:pt>
    <dgm:pt modelId="{A467F721-24F6-4B6E-B6A9-5B33A3A8F5EF}" type="pres">
      <dgm:prSet presAssocID="{C3745870-0892-4005-B6ED-020B4054F7F4}" presName="image3" presStyleLbl="node3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1BC26838-6408-4E61-8A0C-F2501B263704}" type="pres">
      <dgm:prSet presAssocID="{C3745870-0892-4005-B6ED-020B4054F7F4}" presName="text3" presStyleLbl="revTx" presStyleIdx="8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792E965-BA6F-496A-A152-EAAD59708851}" type="pres">
      <dgm:prSet presAssocID="{C3745870-0892-4005-B6ED-020B4054F7F4}" presName="hierChild4" presStyleCnt="0"/>
      <dgm:spPr/>
    </dgm:pt>
    <dgm:pt modelId="{DA3E690B-C5CF-4906-81CE-8402F8742C2C}" type="pres">
      <dgm:prSet presAssocID="{7A2E0B9E-0958-440E-B795-A02977E9D430}" presName="Name23" presStyleLbl="parChTrans1D4" presStyleIdx="2" presStyleCnt="4"/>
      <dgm:spPr/>
      <dgm:t>
        <a:bodyPr/>
        <a:lstStyle/>
        <a:p>
          <a:endParaRPr lang="zh-TW" altLang="en-US"/>
        </a:p>
      </dgm:t>
    </dgm:pt>
    <dgm:pt modelId="{12306765-8BF5-47D9-B5F7-B9BC23148017}" type="pres">
      <dgm:prSet presAssocID="{3B9DB471-76A1-4977-936F-214D5EF66CE9}" presName="hierRoot4" presStyleCnt="0"/>
      <dgm:spPr/>
    </dgm:pt>
    <dgm:pt modelId="{AA27A1DA-6378-4615-BA5B-13E61E8DBF11}" type="pres">
      <dgm:prSet presAssocID="{3B9DB471-76A1-4977-936F-214D5EF66CE9}" presName="composite4" presStyleCnt="0"/>
      <dgm:spPr/>
    </dgm:pt>
    <dgm:pt modelId="{6DF82CEA-CE85-46DE-8D41-2F1AFF651B99}" type="pres">
      <dgm:prSet presAssocID="{3B9DB471-76A1-4977-936F-214D5EF66CE9}" presName="image4" presStyleLbl="node4" presStyleIdx="2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F6A89C7A-72DC-40B9-9379-91A7E266A333}" type="pres">
      <dgm:prSet presAssocID="{3B9DB471-76A1-4977-936F-214D5EF66CE9}" presName="text4" presStyleLbl="revTx" presStyleIdx="9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BACBE37-A4AF-4044-8282-4FB732B9C6B5}" type="pres">
      <dgm:prSet presAssocID="{3B9DB471-76A1-4977-936F-214D5EF66CE9}" presName="hierChild5" presStyleCnt="0"/>
      <dgm:spPr/>
    </dgm:pt>
    <dgm:pt modelId="{40E6231A-F2DC-43ED-A7C6-20E251CC2146}" type="pres">
      <dgm:prSet presAssocID="{FDA77B68-AA81-45AA-A25B-031811A394EE}" presName="Name10" presStyleLbl="parChTrans1D2" presStyleIdx="2" presStyleCnt="3"/>
      <dgm:spPr/>
      <dgm:t>
        <a:bodyPr/>
        <a:lstStyle/>
        <a:p>
          <a:endParaRPr lang="zh-TW" altLang="en-US"/>
        </a:p>
      </dgm:t>
    </dgm:pt>
    <dgm:pt modelId="{AAFBD503-8D6E-4AA7-959A-E05D66DC36C8}" type="pres">
      <dgm:prSet presAssocID="{63A00862-8364-46F7-9BB3-810A33706C23}" presName="hierRoot2" presStyleCnt="0"/>
      <dgm:spPr/>
    </dgm:pt>
    <dgm:pt modelId="{9A40C0D5-787B-4290-B299-384742795847}" type="pres">
      <dgm:prSet presAssocID="{63A00862-8364-46F7-9BB3-810A33706C23}" presName="composite2" presStyleCnt="0"/>
      <dgm:spPr/>
    </dgm:pt>
    <dgm:pt modelId="{A189BDD0-FC3B-4E62-B954-E0E5C3A87977}" type="pres">
      <dgm:prSet presAssocID="{63A00862-8364-46F7-9BB3-810A33706C23}" presName="image2" presStyleLbl="node2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82B0F6C4-6941-40A8-A558-8956AD907B54}" type="pres">
      <dgm:prSet presAssocID="{63A00862-8364-46F7-9BB3-810A33706C23}" presName="text2" presStyleLbl="revTx" presStyleIdx="10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8A2EBA7-D617-4C6D-AA45-1263B4F5CB3E}" type="pres">
      <dgm:prSet presAssocID="{63A00862-8364-46F7-9BB3-810A33706C23}" presName="hierChild3" presStyleCnt="0"/>
      <dgm:spPr/>
    </dgm:pt>
    <dgm:pt modelId="{BF2267CD-E597-4D4C-8112-1857F119B45A}" type="pres">
      <dgm:prSet presAssocID="{F6DA113E-6E26-4229-9421-B33357A2D9C4}" presName="Name17" presStyleLbl="parChTrans1D3" presStyleIdx="3" presStyleCnt="4"/>
      <dgm:spPr/>
      <dgm:t>
        <a:bodyPr/>
        <a:lstStyle/>
        <a:p>
          <a:endParaRPr lang="zh-TW" altLang="en-US"/>
        </a:p>
      </dgm:t>
    </dgm:pt>
    <dgm:pt modelId="{2AF0ECF6-57D3-4A76-AF5B-BF2C70148FA7}" type="pres">
      <dgm:prSet presAssocID="{E83D74E2-DBC2-427F-A9A3-841D74A1A2F8}" presName="hierRoot3" presStyleCnt="0"/>
      <dgm:spPr/>
    </dgm:pt>
    <dgm:pt modelId="{59EECF1D-5E64-48E0-92D2-0767E8DF4D6D}" type="pres">
      <dgm:prSet presAssocID="{E83D74E2-DBC2-427F-A9A3-841D74A1A2F8}" presName="composite3" presStyleCnt="0"/>
      <dgm:spPr/>
    </dgm:pt>
    <dgm:pt modelId="{1796F2BA-C53F-4E29-B1C9-0E64B2406F57}" type="pres">
      <dgm:prSet presAssocID="{E83D74E2-DBC2-427F-A9A3-841D74A1A2F8}" presName="image3" presStyleLbl="node3" presStyleIdx="3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71B72343-5932-43C3-A85F-85368D45F127}" type="pres">
      <dgm:prSet presAssocID="{E83D74E2-DBC2-427F-A9A3-841D74A1A2F8}" presName="text3" presStyleLbl="revTx" presStyleIdx="11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BB6A063-EA11-4A6E-8577-021CB187ECDB}" type="pres">
      <dgm:prSet presAssocID="{E83D74E2-DBC2-427F-A9A3-841D74A1A2F8}" presName="hierChild4" presStyleCnt="0"/>
      <dgm:spPr/>
    </dgm:pt>
    <dgm:pt modelId="{739B56DD-D915-4B84-A960-F68D80670A59}" type="pres">
      <dgm:prSet presAssocID="{8F64FDC5-9417-46E7-8CA7-5586D27D05AA}" presName="Name23" presStyleLbl="parChTrans1D4" presStyleIdx="3" presStyleCnt="4"/>
      <dgm:spPr/>
      <dgm:t>
        <a:bodyPr/>
        <a:lstStyle/>
        <a:p>
          <a:endParaRPr lang="zh-TW" altLang="en-US"/>
        </a:p>
      </dgm:t>
    </dgm:pt>
    <dgm:pt modelId="{A35AAA77-D8B7-4124-85C0-946B9BCECC61}" type="pres">
      <dgm:prSet presAssocID="{F3DBC105-1761-4FD8-84A4-03B5DF35E935}" presName="hierRoot4" presStyleCnt="0"/>
      <dgm:spPr/>
    </dgm:pt>
    <dgm:pt modelId="{89FFB77F-CBF7-42AB-9CDD-73F6137073B7}" type="pres">
      <dgm:prSet presAssocID="{F3DBC105-1761-4FD8-84A4-03B5DF35E935}" presName="composite4" presStyleCnt="0"/>
      <dgm:spPr/>
    </dgm:pt>
    <dgm:pt modelId="{FDFABADB-FC9E-476F-BB1C-ED6932F4F787}" type="pres">
      <dgm:prSet presAssocID="{F3DBC105-1761-4FD8-84A4-03B5DF35E935}" presName="image4" presStyleLbl="node4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D8F047BF-13E6-455C-8528-19E439B16781}" type="pres">
      <dgm:prSet presAssocID="{F3DBC105-1761-4FD8-84A4-03B5DF35E935}" presName="text4" presStyleLbl="revTx" presStyleIdx="12" presStyleCnt="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1C720EE-D4D0-443E-8396-372AE048B2C2}" type="pres">
      <dgm:prSet presAssocID="{F3DBC105-1761-4FD8-84A4-03B5DF35E935}" presName="hierChild5" presStyleCnt="0"/>
      <dgm:spPr/>
    </dgm:pt>
  </dgm:ptLst>
  <dgm:cxnLst>
    <dgm:cxn modelId="{2C3867DA-B1B6-40E0-86A1-9A164DED7973}" type="presOf" srcId="{84C7F4AB-AAD1-4CB2-ABB4-6DA9624CE22F}" destId="{095CD155-580F-4314-9465-76A5FAA968F7}" srcOrd="0" destOrd="0" presId="urn:microsoft.com/office/officeart/2009/layout/CirclePictureHierarchy"/>
    <dgm:cxn modelId="{D17F7401-5A5C-4440-9B97-71BF7500F611}" srcId="{2ECCB9C3-7C69-4F6F-A83D-3E183DC6DD3B}" destId="{46AFF842-1652-4E43-8766-CD85706AF88F}" srcOrd="1" destOrd="0" parTransId="{7058680E-6CEA-40DA-8F03-C906FB4CD65F}" sibTransId="{FF9623A1-18BA-4704-95F5-6B72A574B79F}"/>
    <dgm:cxn modelId="{FF330C3C-B682-4A0F-9E46-92B12D68E8E6}" type="presOf" srcId="{98DEDED2-ADA2-4273-AE21-B91F0CF0EEAF}" destId="{5EE663D8-939C-481B-B7DB-B3B5F54AC880}" srcOrd="0" destOrd="0" presId="urn:microsoft.com/office/officeart/2009/layout/CirclePictureHierarchy"/>
    <dgm:cxn modelId="{34E8E4AC-0694-47F6-8363-2A5912AF69E2}" type="presOf" srcId="{2ECCB9C3-7C69-4F6F-A83D-3E183DC6DD3B}" destId="{043CA93D-EE16-44E8-A7A3-1602BE6A615F}" srcOrd="0" destOrd="0" presId="urn:microsoft.com/office/officeart/2009/layout/CirclePictureHierarchy"/>
    <dgm:cxn modelId="{4CBF6A16-2FA4-4B07-A0DE-CE274B5F6B2D}" srcId="{34D137E8-EF83-400E-9E6D-442FA4D8BF1A}" destId="{D05E99EB-B8EC-45E2-BE44-3141AE405566}" srcOrd="1" destOrd="0" parTransId="{84C7F4AB-AAD1-4CB2-ABB4-6DA9624CE22F}" sibTransId="{B2B73CA5-D703-4BFA-8F96-9B9EC0C7B81B}"/>
    <dgm:cxn modelId="{6282C89B-F306-406D-A273-673482D922F6}" type="presOf" srcId="{E83D74E2-DBC2-427F-A9A3-841D74A1A2F8}" destId="{71B72343-5932-43C3-A85F-85368D45F127}" srcOrd="0" destOrd="0" presId="urn:microsoft.com/office/officeart/2009/layout/CirclePictureHierarchy"/>
    <dgm:cxn modelId="{A32508D7-9562-479D-B875-253F4B8E677D}" type="presOf" srcId="{6E4C152E-3E5A-49A6-8CB2-167872BD7F3E}" destId="{248C1B06-22E7-4DA0-BFC8-61A28E5C44F6}" srcOrd="0" destOrd="0" presId="urn:microsoft.com/office/officeart/2009/layout/CirclePictureHierarchy"/>
    <dgm:cxn modelId="{36E5E285-84C5-461F-9E19-C653F4FA7778}" srcId="{46AFF842-1652-4E43-8766-CD85706AF88F}" destId="{C3745870-0892-4005-B6ED-020B4054F7F4}" srcOrd="0" destOrd="0" parTransId="{257F0A1F-BB6D-4D63-B2C1-4E44621D74DD}" sibTransId="{50C758CC-FF24-46E0-B990-865E2C1C2089}"/>
    <dgm:cxn modelId="{319898C9-F8DB-4439-A56A-711306F39037}" type="presOf" srcId="{DA4BF948-AFC9-401A-977B-5520E44E68FB}" destId="{66B32D46-1392-44F0-A918-0AD43F351230}" srcOrd="0" destOrd="0" presId="urn:microsoft.com/office/officeart/2009/layout/CirclePictureHierarchy"/>
    <dgm:cxn modelId="{A80EA5F8-892F-4B0E-9454-D18DEF69A3EF}" type="presOf" srcId="{63A00862-8364-46F7-9BB3-810A33706C23}" destId="{82B0F6C4-6941-40A8-A558-8956AD907B54}" srcOrd="0" destOrd="0" presId="urn:microsoft.com/office/officeart/2009/layout/CirclePictureHierarchy"/>
    <dgm:cxn modelId="{A455D9A7-B88D-4BE1-A3E7-A9114105E8DE}" srcId="{E83D74E2-DBC2-427F-A9A3-841D74A1A2F8}" destId="{F3DBC105-1761-4FD8-84A4-03B5DF35E935}" srcOrd="0" destOrd="0" parTransId="{8F64FDC5-9417-46E7-8CA7-5586D27D05AA}" sibTransId="{D5E169ED-F498-49F2-99B4-B824377F2C7D}"/>
    <dgm:cxn modelId="{B626666B-1352-4097-B07F-BCEC11D6767C}" type="presOf" srcId="{3D2642C1-B7B1-4952-9470-96BA6E4ACC28}" destId="{EA389AAD-91A1-4675-B635-4E535890479A}" srcOrd="0" destOrd="0" presId="urn:microsoft.com/office/officeart/2009/layout/CirclePictureHierarchy"/>
    <dgm:cxn modelId="{335F575D-37E6-4B79-A6C1-D06D3F0FC2BC}" srcId="{C3745870-0892-4005-B6ED-020B4054F7F4}" destId="{3B9DB471-76A1-4977-936F-214D5EF66CE9}" srcOrd="0" destOrd="0" parTransId="{7A2E0B9E-0958-440E-B795-A02977E9D430}" sibTransId="{D09236A2-A88F-46D6-A3CA-CCDEC2C76A7D}"/>
    <dgm:cxn modelId="{16565A98-6579-4A2A-9DFC-FE0E258088E0}" type="presOf" srcId="{34D137E8-EF83-400E-9E6D-442FA4D8BF1A}" destId="{1957185A-1693-4FFB-B90C-5DDBADE1C4FC}" srcOrd="0" destOrd="0" presId="urn:microsoft.com/office/officeart/2009/layout/CirclePictureHierarchy"/>
    <dgm:cxn modelId="{417F9C75-69B0-4769-9ADD-27BE03C06699}" srcId="{63A00862-8364-46F7-9BB3-810A33706C23}" destId="{E83D74E2-DBC2-427F-A9A3-841D74A1A2F8}" srcOrd="0" destOrd="0" parTransId="{F6DA113E-6E26-4229-9421-B33357A2D9C4}" sibTransId="{BC2C7BAA-D7D4-4A49-BFC4-A18F1C59C6EE}"/>
    <dgm:cxn modelId="{A11FC7FE-1FDE-432D-A213-7859B61E7BA9}" type="presOf" srcId="{D05E99EB-B8EC-45E2-BE44-3141AE405566}" destId="{8786B2E3-3AFA-4166-98A2-ED9755851B23}" srcOrd="0" destOrd="0" presId="urn:microsoft.com/office/officeart/2009/layout/CirclePictureHierarchy"/>
    <dgm:cxn modelId="{6DE96548-281F-4468-BD44-C8B2C8932E70}" type="presOf" srcId="{3B9DB471-76A1-4977-936F-214D5EF66CE9}" destId="{F6A89C7A-72DC-40B9-9379-91A7E266A333}" srcOrd="0" destOrd="0" presId="urn:microsoft.com/office/officeart/2009/layout/CirclePictureHierarchy"/>
    <dgm:cxn modelId="{4580B756-7791-48E3-84CD-DF30D32BB8BC}" type="presOf" srcId="{7058680E-6CEA-40DA-8F03-C906FB4CD65F}" destId="{589F7477-BE0F-4276-B62F-7EA12DD29281}" srcOrd="0" destOrd="0" presId="urn:microsoft.com/office/officeart/2009/layout/CirclePictureHierarchy"/>
    <dgm:cxn modelId="{FB95B1D2-BB17-428A-8ADB-4F46D66D1EC7}" type="presOf" srcId="{7A2E0B9E-0958-440E-B795-A02977E9D430}" destId="{DA3E690B-C5CF-4906-81CE-8402F8742C2C}" srcOrd="0" destOrd="0" presId="urn:microsoft.com/office/officeart/2009/layout/CirclePictureHierarchy"/>
    <dgm:cxn modelId="{6C8B1912-85B6-4D99-8702-ACFB92C398CE}" type="presOf" srcId="{FDA77B68-AA81-45AA-A25B-031811A394EE}" destId="{40E6231A-F2DC-43ED-A7C6-20E251CC2146}" srcOrd="0" destOrd="0" presId="urn:microsoft.com/office/officeart/2009/layout/CirclePictureHierarchy"/>
    <dgm:cxn modelId="{4D837E11-0B6D-4C2F-A492-9EB7E77D7C0D}" type="presOf" srcId="{943B083F-479F-45F4-8DEE-DCC8C0925B65}" destId="{4A796E3F-C5FC-46B0-BCAF-FB4476F65543}" srcOrd="0" destOrd="0" presId="urn:microsoft.com/office/officeart/2009/layout/CirclePictureHierarchy"/>
    <dgm:cxn modelId="{A5167C57-FACA-463B-A5F6-5ADEE72EA674}" type="presOf" srcId="{F6DA113E-6E26-4229-9421-B33357A2D9C4}" destId="{BF2267CD-E597-4D4C-8112-1857F119B45A}" srcOrd="0" destOrd="0" presId="urn:microsoft.com/office/officeart/2009/layout/CirclePictureHierarchy"/>
    <dgm:cxn modelId="{6CF954FD-5301-44F1-B42B-1EACA61ACA2E}" type="presOf" srcId="{CFE0488B-35EE-43C3-B8FF-90C2D6773FB5}" destId="{0BD188B4-018C-40F9-8755-A5AB22D0BF8E}" srcOrd="0" destOrd="0" presId="urn:microsoft.com/office/officeart/2009/layout/CirclePictureHierarchy"/>
    <dgm:cxn modelId="{6EEC833E-2325-4116-94D5-989562488F7B}" type="presOf" srcId="{8F64FDC5-9417-46E7-8CA7-5586D27D05AA}" destId="{739B56DD-D915-4B84-A960-F68D80670A59}" srcOrd="0" destOrd="0" presId="urn:microsoft.com/office/officeart/2009/layout/CirclePictureHierarchy"/>
    <dgm:cxn modelId="{A09EC7F5-C7F0-4E1F-89F9-3026AF151E3C}" type="presOf" srcId="{46AFF842-1652-4E43-8766-CD85706AF88F}" destId="{87B2F386-9657-4FD4-A979-E8FEC941CD8E}" srcOrd="0" destOrd="0" presId="urn:microsoft.com/office/officeart/2009/layout/CirclePictureHierarchy"/>
    <dgm:cxn modelId="{AE35EBE5-7425-4B9C-B2A8-F3ADCBC270B2}" srcId="{0FB50FE1-A485-4CEF-9E0B-A3102A32CCC4}" destId="{943B083F-479F-45F4-8DEE-DCC8C0925B65}" srcOrd="0" destOrd="0" parTransId="{6E4C152E-3E5A-49A6-8CB2-167872BD7F3E}" sibTransId="{F782C7E4-6947-40A1-858E-EED5E85B7C4E}"/>
    <dgm:cxn modelId="{139D9FEF-FE5D-416D-AA89-D43F981583CF}" type="presOf" srcId="{ADD16675-3AEC-4F83-999F-648FFE3DB092}" destId="{42AF84A5-DC40-447C-8ED6-B1DB956FC8A1}" srcOrd="0" destOrd="0" presId="urn:microsoft.com/office/officeart/2009/layout/CirclePictureHierarchy"/>
    <dgm:cxn modelId="{A48D50B3-D048-4676-8F16-60F98EB26408}" type="presOf" srcId="{2E40185D-05EC-4747-9E4C-F5459E21758F}" destId="{F9E2AED3-E97B-4BB4-BF1B-3A79C238E568}" srcOrd="0" destOrd="0" presId="urn:microsoft.com/office/officeart/2009/layout/CirclePictureHierarchy"/>
    <dgm:cxn modelId="{5FE36703-CA62-414E-9A6C-C309EA4F6668}" type="presOf" srcId="{0FB50FE1-A485-4CEF-9E0B-A3102A32CCC4}" destId="{9F1AE391-8292-4DAB-85CF-C1D71325E262}" srcOrd="0" destOrd="0" presId="urn:microsoft.com/office/officeart/2009/layout/CirclePictureHierarchy"/>
    <dgm:cxn modelId="{841EB58E-4471-49B7-9F92-727BE7620083}" srcId="{D05E99EB-B8EC-45E2-BE44-3141AE405566}" destId="{DA4BF948-AFC9-401A-977B-5520E44E68FB}" srcOrd="0" destOrd="0" parTransId="{CFE0488B-35EE-43C3-B8FF-90C2D6773FB5}" sibTransId="{0A6EA030-BD20-4D95-B46C-F94BA7C70EA5}"/>
    <dgm:cxn modelId="{3ACF45D2-CAFD-4797-BF90-40C2B779B685}" srcId="{2ECCB9C3-7C69-4F6F-A83D-3E183DC6DD3B}" destId="{63A00862-8364-46F7-9BB3-810A33706C23}" srcOrd="2" destOrd="0" parTransId="{FDA77B68-AA81-45AA-A25B-031811A394EE}" sibTransId="{B2C064A8-2E63-4E43-9D94-5A7DA6B2031C}"/>
    <dgm:cxn modelId="{01902868-1F01-407B-824E-D0CE796B0C5D}" type="presOf" srcId="{C3745870-0892-4005-B6ED-020B4054F7F4}" destId="{1BC26838-6408-4E61-8A0C-F2501B263704}" srcOrd="0" destOrd="0" presId="urn:microsoft.com/office/officeart/2009/layout/CirclePictureHierarchy"/>
    <dgm:cxn modelId="{688560FC-AD72-4DA9-BA7D-1A0C04F40B2E}" srcId="{34D137E8-EF83-400E-9E6D-442FA4D8BF1A}" destId="{0FB50FE1-A485-4CEF-9E0B-A3102A32CCC4}" srcOrd="0" destOrd="0" parTransId="{ADD16675-3AEC-4F83-999F-648FFE3DB092}" sibTransId="{C0F55987-0244-4726-B124-B776BBD62845}"/>
    <dgm:cxn modelId="{24456853-4368-40E0-B20F-88836B87E934}" srcId="{2ECCB9C3-7C69-4F6F-A83D-3E183DC6DD3B}" destId="{34D137E8-EF83-400E-9E6D-442FA4D8BF1A}" srcOrd="0" destOrd="0" parTransId="{98DEDED2-ADA2-4273-AE21-B91F0CF0EEAF}" sibTransId="{8C4F88E7-796D-4C55-93E6-CCF03A80472E}"/>
    <dgm:cxn modelId="{1552DCF3-0080-4692-BDA6-F7675CCCB0F4}" srcId="{3D2642C1-B7B1-4952-9470-96BA6E4ACC28}" destId="{2ECCB9C3-7C69-4F6F-A83D-3E183DC6DD3B}" srcOrd="1" destOrd="0" parTransId="{96FC4F98-950F-43A3-B551-BC6B21FC4D4C}" sibTransId="{9EFBD851-A35F-4536-89E5-F9BC48EDB252}"/>
    <dgm:cxn modelId="{DBA49557-96B0-451D-8731-E3C5A787811F}" type="presOf" srcId="{257F0A1F-BB6D-4D63-B2C1-4E44621D74DD}" destId="{7D28767F-28D0-48E5-95CE-B8811BC5FA38}" srcOrd="0" destOrd="0" presId="urn:microsoft.com/office/officeart/2009/layout/CirclePictureHierarchy"/>
    <dgm:cxn modelId="{82496EFE-09F8-4232-ADF7-0A549C096A39}" srcId="{3D2642C1-B7B1-4952-9470-96BA6E4ACC28}" destId="{2E40185D-05EC-4747-9E4C-F5459E21758F}" srcOrd="0" destOrd="0" parTransId="{B7C72A51-E995-4B62-8AFD-2AC80A6A6D9B}" sibTransId="{9851AED5-C395-4288-872B-ABD20A87827D}"/>
    <dgm:cxn modelId="{C168D801-5E06-4D59-8F6B-ED6ACF50A925}" type="presOf" srcId="{F3DBC105-1761-4FD8-84A4-03B5DF35E935}" destId="{D8F047BF-13E6-455C-8528-19E439B16781}" srcOrd="0" destOrd="0" presId="urn:microsoft.com/office/officeart/2009/layout/CirclePictureHierarchy"/>
    <dgm:cxn modelId="{0F4BAE36-FD34-47A3-BE3B-B606AC57BCB0}" type="presParOf" srcId="{EA389AAD-91A1-4675-B635-4E535890479A}" destId="{ED24E733-DD16-404E-85CD-81B90432B43A}" srcOrd="0" destOrd="0" presId="urn:microsoft.com/office/officeart/2009/layout/CirclePictureHierarchy"/>
    <dgm:cxn modelId="{D00606E5-12D1-4C49-A4A0-A88DE149DCE1}" type="presParOf" srcId="{ED24E733-DD16-404E-85CD-81B90432B43A}" destId="{5071D5C4-2334-42C8-9DBE-EFDE36FE1B5E}" srcOrd="0" destOrd="0" presId="urn:microsoft.com/office/officeart/2009/layout/CirclePictureHierarchy"/>
    <dgm:cxn modelId="{E4DE5F92-E33E-4920-A2E9-8DAA79C977DC}" type="presParOf" srcId="{5071D5C4-2334-42C8-9DBE-EFDE36FE1B5E}" destId="{DEBDF050-2B46-4A5C-811E-CE7B0E3ACE70}" srcOrd="0" destOrd="0" presId="urn:microsoft.com/office/officeart/2009/layout/CirclePictureHierarchy"/>
    <dgm:cxn modelId="{AB38B6A0-88E0-466C-A4F3-D4537382CF33}" type="presParOf" srcId="{5071D5C4-2334-42C8-9DBE-EFDE36FE1B5E}" destId="{F9E2AED3-E97B-4BB4-BF1B-3A79C238E568}" srcOrd="1" destOrd="0" presId="urn:microsoft.com/office/officeart/2009/layout/CirclePictureHierarchy"/>
    <dgm:cxn modelId="{25225F79-F3D3-41A5-91B7-495B446CCB96}" type="presParOf" srcId="{ED24E733-DD16-404E-85CD-81B90432B43A}" destId="{98922307-8895-4B90-87B0-57C4EFD99D09}" srcOrd="1" destOrd="0" presId="urn:microsoft.com/office/officeart/2009/layout/CirclePictureHierarchy"/>
    <dgm:cxn modelId="{B94B86F4-7E7C-43AF-9510-18795CEFCBB1}" type="presParOf" srcId="{EA389AAD-91A1-4675-B635-4E535890479A}" destId="{54348686-65B3-4964-A851-462D0280A0B7}" srcOrd="1" destOrd="0" presId="urn:microsoft.com/office/officeart/2009/layout/CirclePictureHierarchy"/>
    <dgm:cxn modelId="{B4FFEDE5-D3A3-4336-9BBF-485F18D37E49}" type="presParOf" srcId="{54348686-65B3-4964-A851-462D0280A0B7}" destId="{AC748D96-8F41-408D-82CF-8A848C8144E2}" srcOrd="0" destOrd="0" presId="urn:microsoft.com/office/officeart/2009/layout/CirclePictureHierarchy"/>
    <dgm:cxn modelId="{072539A2-F1CD-413F-B51A-E42ECCA53BC0}" type="presParOf" srcId="{AC748D96-8F41-408D-82CF-8A848C8144E2}" destId="{A034D48A-E498-415A-9FA7-D72E37BD6B38}" srcOrd="0" destOrd="0" presId="urn:microsoft.com/office/officeart/2009/layout/CirclePictureHierarchy"/>
    <dgm:cxn modelId="{F89C2C61-893F-4F80-AA2C-6A15C0ED0BB7}" type="presParOf" srcId="{AC748D96-8F41-408D-82CF-8A848C8144E2}" destId="{043CA93D-EE16-44E8-A7A3-1602BE6A615F}" srcOrd="1" destOrd="0" presId="urn:microsoft.com/office/officeart/2009/layout/CirclePictureHierarchy"/>
    <dgm:cxn modelId="{790F58AF-83E0-4C80-BEB1-767A0E53415F}" type="presParOf" srcId="{54348686-65B3-4964-A851-462D0280A0B7}" destId="{3460D0D0-351C-4B54-8958-0240BD39CD8D}" srcOrd="1" destOrd="0" presId="urn:microsoft.com/office/officeart/2009/layout/CirclePictureHierarchy"/>
    <dgm:cxn modelId="{610ABE1B-D462-40A0-AF69-AF222F7EC071}" type="presParOf" srcId="{3460D0D0-351C-4B54-8958-0240BD39CD8D}" destId="{5EE663D8-939C-481B-B7DB-B3B5F54AC880}" srcOrd="0" destOrd="0" presId="urn:microsoft.com/office/officeart/2009/layout/CirclePictureHierarchy"/>
    <dgm:cxn modelId="{F7F07106-EFFB-4F23-BF78-F0509A2B5D5A}" type="presParOf" srcId="{3460D0D0-351C-4B54-8958-0240BD39CD8D}" destId="{BABFAE11-C576-4E11-B3AA-33A51253FC7B}" srcOrd="1" destOrd="0" presId="urn:microsoft.com/office/officeart/2009/layout/CirclePictureHierarchy"/>
    <dgm:cxn modelId="{2C34C9CC-8EED-4DCF-AAF9-449B8A9C2915}" type="presParOf" srcId="{BABFAE11-C576-4E11-B3AA-33A51253FC7B}" destId="{3C7D904D-D46D-4E20-83A1-9D96C8DD90B6}" srcOrd="0" destOrd="0" presId="urn:microsoft.com/office/officeart/2009/layout/CirclePictureHierarchy"/>
    <dgm:cxn modelId="{44638654-18CA-43BA-9CB0-12481942CC8B}" type="presParOf" srcId="{3C7D904D-D46D-4E20-83A1-9D96C8DD90B6}" destId="{B5A9A90D-99AC-414F-91C7-4D341C5FF8EF}" srcOrd="0" destOrd="0" presId="urn:microsoft.com/office/officeart/2009/layout/CirclePictureHierarchy"/>
    <dgm:cxn modelId="{B5951FFA-BC18-4844-8CA5-548D23282BB3}" type="presParOf" srcId="{3C7D904D-D46D-4E20-83A1-9D96C8DD90B6}" destId="{1957185A-1693-4FFB-B90C-5DDBADE1C4FC}" srcOrd="1" destOrd="0" presId="urn:microsoft.com/office/officeart/2009/layout/CirclePictureHierarchy"/>
    <dgm:cxn modelId="{FE6B0895-0EC8-49A3-A71A-FB072D11AF31}" type="presParOf" srcId="{BABFAE11-C576-4E11-B3AA-33A51253FC7B}" destId="{E277B01C-2175-4F75-AB28-C0EF97E076D6}" srcOrd="1" destOrd="0" presId="urn:microsoft.com/office/officeart/2009/layout/CirclePictureHierarchy"/>
    <dgm:cxn modelId="{6F53A9CE-C0FA-43B0-80E9-682202C47541}" type="presParOf" srcId="{E277B01C-2175-4F75-AB28-C0EF97E076D6}" destId="{42AF84A5-DC40-447C-8ED6-B1DB956FC8A1}" srcOrd="0" destOrd="0" presId="urn:microsoft.com/office/officeart/2009/layout/CirclePictureHierarchy"/>
    <dgm:cxn modelId="{0CD92E88-F714-400F-91BA-44F5513636D5}" type="presParOf" srcId="{E277B01C-2175-4F75-AB28-C0EF97E076D6}" destId="{DE4EABE2-DC1B-42CD-B934-6E287D7B0667}" srcOrd="1" destOrd="0" presId="urn:microsoft.com/office/officeart/2009/layout/CirclePictureHierarchy"/>
    <dgm:cxn modelId="{D7AFDECA-1D9E-4ADB-9927-AC4720C1CC96}" type="presParOf" srcId="{DE4EABE2-DC1B-42CD-B934-6E287D7B0667}" destId="{BF49B9A1-719F-4DC3-B6EC-BB090A5B5481}" srcOrd="0" destOrd="0" presId="urn:microsoft.com/office/officeart/2009/layout/CirclePictureHierarchy"/>
    <dgm:cxn modelId="{32762F5A-9075-4866-B7F4-14E0E26D6DC4}" type="presParOf" srcId="{BF49B9A1-719F-4DC3-B6EC-BB090A5B5481}" destId="{1B427AF9-6D0E-462F-8EC0-F84A9BBEEF2B}" srcOrd="0" destOrd="0" presId="urn:microsoft.com/office/officeart/2009/layout/CirclePictureHierarchy"/>
    <dgm:cxn modelId="{FFD4AA5F-F64A-4B99-B2A9-21AECE3DCA5C}" type="presParOf" srcId="{BF49B9A1-719F-4DC3-B6EC-BB090A5B5481}" destId="{9F1AE391-8292-4DAB-85CF-C1D71325E262}" srcOrd="1" destOrd="0" presId="urn:microsoft.com/office/officeart/2009/layout/CirclePictureHierarchy"/>
    <dgm:cxn modelId="{FD4DE776-4AC6-465E-AC03-DAF49292BD41}" type="presParOf" srcId="{DE4EABE2-DC1B-42CD-B934-6E287D7B0667}" destId="{468A75DB-B32F-4F40-8C05-4B197E061662}" srcOrd="1" destOrd="0" presId="urn:microsoft.com/office/officeart/2009/layout/CirclePictureHierarchy"/>
    <dgm:cxn modelId="{B5631684-041F-4961-BD6D-A9F5D89ECC72}" type="presParOf" srcId="{468A75DB-B32F-4F40-8C05-4B197E061662}" destId="{248C1B06-22E7-4DA0-BFC8-61A28E5C44F6}" srcOrd="0" destOrd="0" presId="urn:microsoft.com/office/officeart/2009/layout/CirclePictureHierarchy"/>
    <dgm:cxn modelId="{27C7D08A-465A-48AF-82AD-745748F6AE32}" type="presParOf" srcId="{468A75DB-B32F-4F40-8C05-4B197E061662}" destId="{46FFEEE6-C102-4CC7-8C8A-C30E4987C8C6}" srcOrd="1" destOrd="0" presId="urn:microsoft.com/office/officeart/2009/layout/CirclePictureHierarchy"/>
    <dgm:cxn modelId="{C62E633D-A89D-4E23-BA63-467271CD7F15}" type="presParOf" srcId="{46FFEEE6-C102-4CC7-8C8A-C30E4987C8C6}" destId="{2013C877-F8FD-499E-AD17-7199DB4A4079}" srcOrd="0" destOrd="0" presId="urn:microsoft.com/office/officeart/2009/layout/CirclePictureHierarchy"/>
    <dgm:cxn modelId="{0831DA34-1E03-44FB-8424-DBE67718452F}" type="presParOf" srcId="{2013C877-F8FD-499E-AD17-7199DB4A4079}" destId="{E939AF6B-877F-4C80-B54C-EA25D2A67E6C}" srcOrd="0" destOrd="0" presId="urn:microsoft.com/office/officeart/2009/layout/CirclePictureHierarchy"/>
    <dgm:cxn modelId="{59644B57-44C7-4234-8A6B-FF5B91B571DD}" type="presParOf" srcId="{2013C877-F8FD-499E-AD17-7199DB4A4079}" destId="{4A796E3F-C5FC-46B0-BCAF-FB4476F65543}" srcOrd="1" destOrd="0" presId="urn:microsoft.com/office/officeart/2009/layout/CirclePictureHierarchy"/>
    <dgm:cxn modelId="{E9BACBB9-DF57-4540-BAFA-B74DE4EDDA1A}" type="presParOf" srcId="{46FFEEE6-C102-4CC7-8C8A-C30E4987C8C6}" destId="{243F6823-5780-49F3-831E-D432969E31A5}" srcOrd="1" destOrd="0" presId="urn:microsoft.com/office/officeart/2009/layout/CirclePictureHierarchy"/>
    <dgm:cxn modelId="{5C8C4844-143D-4A5E-B75B-0563CDD11595}" type="presParOf" srcId="{E277B01C-2175-4F75-AB28-C0EF97E076D6}" destId="{095CD155-580F-4314-9465-76A5FAA968F7}" srcOrd="2" destOrd="0" presId="urn:microsoft.com/office/officeart/2009/layout/CirclePictureHierarchy"/>
    <dgm:cxn modelId="{B8797A33-E149-4E81-A3AB-2767F922270A}" type="presParOf" srcId="{E277B01C-2175-4F75-AB28-C0EF97E076D6}" destId="{533D9EAD-8682-4C3B-9686-038606E1EEC6}" srcOrd="3" destOrd="0" presId="urn:microsoft.com/office/officeart/2009/layout/CirclePictureHierarchy"/>
    <dgm:cxn modelId="{AF7863F6-4967-40E8-84E7-C4653B254127}" type="presParOf" srcId="{533D9EAD-8682-4C3B-9686-038606E1EEC6}" destId="{17FFEFC2-9A5D-47E5-B414-0416EB2429AF}" srcOrd="0" destOrd="0" presId="urn:microsoft.com/office/officeart/2009/layout/CirclePictureHierarchy"/>
    <dgm:cxn modelId="{72D94B17-DA0D-45F2-8ABA-DAA07B57BD54}" type="presParOf" srcId="{17FFEFC2-9A5D-47E5-B414-0416EB2429AF}" destId="{49F28289-5F82-4156-B880-733D089A9E66}" srcOrd="0" destOrd="0" presId="urn:microsoft.com/office/officeart/2009/layout/CirclePictureHierarchy"/>
    <dgm:cxn modelId="{C6B32D8A-67F0-49F5-95BD-58FA1FCD687D}" type="presParOf" srcId="{17FFEFC2-9A5D-47E5-B414-0416EB2429AF}" destId="{8786B2E3-3AFA-4166-98A2-ED9755851B23}" srcOrd="1" destOrd="0" presId="urn:microsoft.com/office/officeart/2009/layout/CirclePictureHierarchy"/>
    <dgm:cxn modelId="{8FB816E9-AEB7-4377-9DFC-558BB585AEF1}" type="presParOf" srcId="{533D9EAD-8682-4C3B-9686-038606E1EEC6}" destId="{1A6990A8-B22F-4515-86E9-F870A03F27B6}" srcOrd="1" destOrd="0" presId="urn:microsoft.com/office/officeart/2009/layout/CirclePictureHierarchy"/>
    <dgm:cxn modelId="{1D04E749-F075-4214-BF25-79D0F7CCADF4}" type="presParOf" srcId="{1A6990A8-B22F-4515-86E9-F870A03F27B6}" destId="{0BD188B4-018C-40F9-8755-A5AB22D0BF8E}" srcOrd="0" destOrd="0" presId="urn:microsoft.com/office/officeart/2009/layout/CirclePictureHierarchy"/>
    <dgm:cxn modelId="{4A4AAD92-459C-4B3F-8735-27D2953F9392}" type="presParOf" srcId="{1A6990A8-B22F-4515-86E9-F870A03F27B6}" destId="{72F51038-515C-4476-A82F-1914AC9E66A0}" srcOrd="1" destOrd="0" presId="urn:microsoft.com/office/officeart/2009/layout/CirclePictureHierarchy"/>
    <dgm:cxn modelId="{E038AD77-D046-434A-B3CA-BD302D2CC57C}" type="presParOf" srcId="{72F51038-515C-4476-A82F-1914AC9E66A0}" destId="{11383BC2-B8AD-4119-AE44-41673EF2DF76}" srcOrd="0" destOrd="0" presId="urn:microsoft.com/office/officeart/2009/layout/CirclePictureHierarchy"/>
    <dgm:cxn modelId="{021E2565-E1CD-4650-8EB5-24E8333760FD}" type="presParOf" srcId="{11383BC2-B8AD-4119-AE44-41673EF2DF76}" destId="{7543CE93-268F-40AD-BCCE-8E60D362EA34}" srcOrd="0" destOrd="0" presId="urn:microsoft.com/office/officeart/2009/layout/CirclePictureHierarchy"/>
    <dgm:cxn modelId="{225E1F5D-2252-40E0-AF41-5DBD701A1941}" type="presParOf" srcId="{11383BC2-B8AD-4119-AE44-41673EF2DF76}" destId="{66B32D46-1392-44F0-A918-0AD43F351230}" srcOrd="1" destOrd="0" presId="urn:microsoft.com/office/officeart/2009/layout/CirclePictureHierarchy"/>
    <dgm:cxn modelId="{7AB522F3-058F-4E53-B2C7-4DD9DFC28395}" type="presParOf" srcId="{72F51038-515C-4476-A82F-1914AC9E66A0}" destId="{85C70C1C-0111-4431-ACEC-CAB1D3E25D3A}" srcOrd="1" destOrd="0" presId="urn:microsoft.com/office/officeart/2009/layout/CirclePictureHierarchy"/>
    <dgm:cxn modelId="{34ACF07A-4C77-4300-B7A7-5DB0F59E9B5F}" type="presParOf" srcId="{3460D0D0-351C-4B54-8958-0240BD39CD8D}" destId="{589F7477-BE0F-4276-B62F-7EA12DD29281}" srcOrd="2" destOrd="0" presId="urn:microsoft.com/office/officeart/2009/layout/CirclePictureHierarchy"/>
    <dgm:cxn modelId="{F0568DCE-D940-43CC-88CE-A49DAF095C41}" type="presParOf" srcId="{3460D0D0-351C-4B54-8958-0240BD39CD8D}" destId="{8CFF862D-C119-485E-A025-386CF6C226D6}" srcOrd="3" destOrd="0" presId="urn:microsoft.com/office/officeart/2009/layout/CirclePictureHierarchy"/>
    <dgm:cxn modelId="{004F6E08-FDA7-44E3-9200-89AEA01887BC}" type="presParOf" srcId="{8CFF862D-C119-485E-A025-386CF6C226D6}" destId="{8998FDA0-5AD7-4A5D-8F66-555D0D6EB823}" srcOrd="0" destOrd="0" presId="urn:microsoft.com/office/officeart/2009/layout/CirclePictureHierarchy"/>
    <dgm:cxn modelId="{03E9C829-0600-46C6-AA6F-E110251BDFB0}" type="presParOf" srcId="{8998FDA0-5AD7-4A5D-8F66-555D0D6EB823}" destId="{DE3DDFBF-F12A-4A4A-9CE2-B7B95959AC79}" srcOrd="0" destOrd="0" presId="urn:microsoft.com/office/officeart/2009/layout/CirclePictureHierarchy"/>
    <dgm:cxn modelId="{5C8E5018-4B97-49A6-95EA-8061249970C1}" type="presParOf" srcId="{8998FDA0-5AD7-4A5D-8F66-555D0D6EB823}" destId="{87B2F386-9657-4FD4-A979-E8FEC941CD8E}" srcOrd="1" destOrd="0" presId="urn:microsoft.com/office/officeart/2009/layout/CirclePictureHierarchy"/>
    <dgm:cxn modelId="{7052940D-B2B0-4642-80D9-EB29BB788786}" type="presParOf" srcId="{8CFF862D-C119-485E-A025-386CF6C226D6}" destId="{D8380018-066D-4CD3-8999-CDC11D9A3363}" srcOrd="1" destOrd="0" presId="urn:microsoft.com/office/officeart/2009/layout/CirclePictureHierarchy"/>
    <dgm:cxn modelId="{CF4414EC-ED29-49B4-915F-096815CAD294}" type="presParOf" srcId="{D8380018-066D-4CD3-8999-CDC11D9A3363}" destId="{7D28767F-28D0-48E5-95CE-B8811BC5FA38}" srcOrd="0" destOrd="0" presId="urn:microsoft.com/office/officeart/2009/layout/CirclePictureHierarchy"/>
    <dgm:cxn modelId="{A50A36E8-D9F8-4EFB-A19F-17BFDAD53E14}" type="presParOf" srcId="{D8380018-066D-4CD3-8999-CDC11D9A3363}" destId="{7CA919C0-970F-409C-84AC-F21096A61E5B}" srcOrd="1" destOrd="0" presId="urn:microsoft.com/office/officeart/2009/layout/CirclePictureHierarchy"/>
    <dgm:cxn modelId="{E5B01302-D782-434A-8781-57192C793B77}" type="presParOf" srcId="{7CA919C0-970F-409C-84AC-F21096A61E5B}" destId="{C0714E5D-B29F-4726-B8B8-C9A391FA905E}" srcOrd="0" destOrd="0" presId="urn:microsoft.com/office/officeart/2009/layout/CirclePictureHierarchy"/>
    <dgm:cxn modelId="{AB7CB19B-853A-4396-8D04-0AD6B8A34B7C}" type="presParOf" srcId="{C0714E5D-B29F-4726-B8B8-C9A391FA905E}" destId="{A467F721-24F6-4B6E-B6A9-5B33A3A8F5EF}" srcOrd="0" destOrd="0" presId="urn:microsoft.com/office/officeart/2009/layout/CirclePictureHierarchy"/>
    <dgm:cxn modelId="{D2830A2F-F039-4C0E-89BD-78B85536CBC9}" type="presParOf" srcId="{C0714E5D-B29F-4726-B8B8-C9A391FA905E}" destId="{1BC26838-6408-4E61-8A0C-F2501B263704}" srcOrd="1" destOrd="0" presId="urn:microsoft.com/office/officeart/2009/layout/CirclePictureHierarchy"/>
    <dgm:cxn modelId="{ABC0501A-19A6-4640-AF01-7FFC4A909247}" type="presParOf" srcId="{7CA919C0-970F-409C-84AC-F21096A61E5B}" destId="{6792E965-BA6F-496A-A152-EAAD59708851}" srcOrd="1" destOrd="0" presId="urn:microsoft.com/office/officeart/2009/layout/CirclePictureHierarchy"/>
    <dgm:cxn modelId="{1B10C12B-DC12-426D-A448-4C180C8F6F60}" type="presParOf" srcId="{6792E965-BA6F-496A-A152-EAAD59708851}" destId="{DA3E690B-C5CF-4906-81CE-8402F8742C2C}" srcOrd="0" destOrd="0" presId="urn:microsoft.com/office/officeart/2009/layout/CirclePictureHierarchy"/>
    <dgm:cxn modelId="{857346FF-349E-4851-B820-E9E54FE09D54}" type="presParOf" srcId="{6792E965-BA6F-496A-A152-EAAD59708851}" destId="{12306765-8BF5-47D9-B5F7-B9BC23148017}" srcOrd="1" destOrd="0" presId="urn:microsoft.com/office/officeart/2009/layout/CirclePictureHierarchy"/>
    <dgm:cxn modelId="{C8EF3586-D36D-4E91-90D5-6038318B109C}" type="presParOf" srcId="{12306765-8BF5-47D9-B5F7-B9BC23148017}" destId="{AA27A1DA-6378-4615-BA5B-13E61E8DBF11}" srcOrd="0" destOrd="0" presId="urn:microsoft.com/office/officeart/2009/layout/CirclePictureHierarchy"/>
    <dgm:cxn modelId="{E0F2D6D1-85E6-4D5B-9E51-41459FA2455D}" type="presParOf" srcId="{AA27A1DA-6378-4615-BA5B-13E61E8DBF11}" destId="{6DF82CEA-CE85-46DE-8D41-2F1AFF651B99}" srcOrd="0" destOrd="0" presId="urn:microsoft.com/office/officeart/2009/layout/CirclePictureHierarchy"/>
    <dgm:cxn modelId="{AEA2C66E-01D0-4893-A290-D587DBE31CD2}" type="presParOf" srcId="{AA27A1DA-6378-4615-BA5B-13E61E8DBF11}" destId="{F6A89C7A-72DC-40B9-9379-91A7E266A333}" srcOrd="1" destOrd="0" presId="urn:microsoft.com/office/officeart/2009/layout/CirclePictureHierarchy"/>
    <dgm:cxn modelId="{6791737E-9A41-48CF-B1A6-6D16C3A071EC}" type="presParOf" srcId="{12306765-8BF5-47D9-B5F7-B9BC23148017}" destId="{5BACBE37-A4AF-4044-8282-4FB732B9C6B5}" srcOrd="1" destOrd="0" presId="urn:microsoft.com/office/officeart/2009/layout/CirclePictureHierarchy"/>
    <dgm:cxn modelId="{850FFB7A-F3FC-4543-827A-5833DDC3188D}" type="presParOf" srcId="{3460D0D0-351C-4B54-8958-0240BD39CD8D}" destId="{40E6231A-F2DC-43ED-A7C6-20E251CC2146}" srcOrd="4" destOrd="0" presId="urn:microsoft.com/office/officeart/2009/layout/CirclePictureHierarchy"/>
    <dgm:cxn modelId="{8C16134D-2144-4402-A02C-B6A05A016378}" type="presParOf" srcId="{3460D0D0-351C-4B54-8958-0240BD39CD8D}" destId="{AAFBD503-8D6E-4AA7-959A-E05D66DC36C8}" srcOrd="5" destOrd="0" presId="urn:microsoft.com/office/officeart/2009/layout/CirclePictureHierarchy"/>
    <dgm:cxn modelId="{ED6D018B-25D4-4D02-8DCB-C763CFB2C4DD}" type="presParOf" srcId="{AAFBD503-8D6E-4AA7-959A-E05D66DC36C8}" destId="{9A40C0D5-787B-4290-B299-384742795847}" srcOrd="0" destOrd="0" presId="urn:microsoft.com/office/officeart/2009/layout/CirclePictureHierarchy"/>
    <dgm:cxn modelId="{058BC2BA-5BB1-4B12-AB1F-2218326087F7}" type="presParOf" srcId="{9A40C0D5-787B-4290-B299-384742795847}" destId="{A189BDD0-FC3B-4E62-B954-E0E5C3A87977}" srcOrd="0" destOrd="0" presId="urn:microsoft.com/office/officeart/2009/layout/CirclePictureHierarchy"/>
    <dgm:cxn modelId="{576FA5E1-DB23-43E4-A990-56F7CEB34DC5}" type="presParOf" srcId="{9A40C0D5-787B-4290-B299-384742795847}" destId="{82B0F6C4-6941-40A8-A558-8956AD907B54}" srcOrd="1" destOrd="0" presId="urn:microsoft.com/office/officeart/2009/layout/CirclePictureHierarchy"/>
    <dgm:cxn modelId="{EC56AF4B-42E2-43C8-9E61-9C17F464517A}" type="presParOf" srcId="{AAFBD503-8D6E-4AA7-959A-E05D66DC36C8}" destId="{18A2EBA7-D617-4C6D-AA45-1263B4F5CB3E}" srcOrd="1" destOrd="0" presId="urn:microsoft.com/office/officeart/2009/layout/CirclePictureHierarchy"/>
    <dgm:cxn modelId="{0A62AE1A-215A-4CF7-895A-D8B794615E5E}" type="presParOf" srcId="{18A2EBA7-D617-4C6D-AA45-1263B4F5CB3E}" destId="{BF2267CD-E597-4D4C-8112-1857F119B45A}" srcOrd="0" destOrd="0" presId="urn:microsoft.com/office/officeart/2009/layout/CirclePictureHierarchy"/>
    <dgm:cxn modelId="{E559E4B3-6C72-4FA4-9985-21E11D3A60A3}" type="presParOf" srcId="{18A2EBA7-D617-4C6D-AA45-1263B4F5CB3E}" destId="{2AF0ECF6-57D3-4A76-AF5B-BF2C70148FA7}" srcOrd="1" destOrd="0" presId="urn:microsoft.com/office/officeart/2009/layout/CirclePictureHierarchy"/>
    <dgm:cxn modelId="{E8D98CA0-A9A6-4A71-91CC-8AC95C9EB8E6}" type="presParOf" srcId="{2AF0ECF6-57D3-4A76-AF5B-BF2C70148FA7}" destId="{59EECF1D-5E64-48E0-92D2-0767E8DF4D6D}" srcOrd="0" destOrd="0" presId="urn:microsoft.com/office/officeart/2009/layout/CirclePictureHierarchy"/>
    <dgm:cxn modelId="{BAD272A8-FD47-48F6-BB3D-A24DBE443E5B}" type="presParOf" srcId="{59EECF1D-5E64-48E0-92D2-0767E8DF4D6D}" destId="{1796F2BA-C53F-4E29-B1C9-0E64B2406F57}" srcOrd="0" destOrd="0" presId="urn:microsoft.com/office/officeart/2009/layout/CirclePictureHierarchy"/>
    <dgm:cxn modelId="{8473FA89-87B0-4E9D-A6D1-505C1D491968}" type="presParOf" srcId="{59EECF1D-5E64-48E0-92D2-0767E8DF4D6D}" destId="{71B72343-5932-43C3-A85F-85368D45F127}" srcOrd="1" destOrd="0" presId="urn:microsoft.com/office/officeart/2009/layout/CirclePictureHierarchy"/>
    <dgm:cxn modelId="{8DBD62D0-6EFE-4361-9D0A-EFF09A37A350}" type="presParOf" srcId="{2AF0ECF6-57D3-4A76-AF5B-BF2C70148FA7}" destId="{9BB6A063-EA11-4A6E-8577-021CB187ECDB}" srcOrd="1" destOrd="0" presId="urn:microsoft.com/office/officeart/2009/layout/CirclePictureHierarchy"/>
    <dgm:cxn modelId="{8CBF59E9-7F6D-48DA-ADF8-CAE3CC1F06E1}" type="presParOf" srcId="{9BB6A063-EA11-4A6E-8577-021CB187ECDB}" destId="{739B56DD-D915-4B84-A960-F68D80670A59}" srcOrd="0" destOrd="0" presId="urn:microsoft.com/office/officeart/2009/layout/CirclePictureHierarchy"/>
    <dgm:cxn modelId="{BF7FEBD5-E787-458E-A39C-3FE70044AB28}" type="presParOf" srcId="{9BB6A063-EA11-4A6E-8577-021CB187ECDB}" destId="{A35AAA77-D8B7-4124-85C0-946B9BCECC61}" srcOrd="1" destOrd="0" presId="urn:microsoft.com/office/officeart/2009/layout/CirclePictureHierarchy"/>
    <dgm:cxn modelId="{906ACDD3-6644-4F26-8BC7-95EAA58F6B15}" type="presParOf" srcId="{A35AAA77-D8B7-4124-85C0-946B9BCECC61}" destId="{89FFB77F-CBF7-42AB-9CDD-73F6137073B7}" srcOrd="0" destOrd="0" presId="urn:microsoft.com/office/officeart/2009/layout/CirclePictureHierarchy"/>
    <dgm:cxn modelId="{DC2E0A96-7367-4638-BDFA-9690C7A2BEAE}" type="presParOf" srcId="{89FFB77F-CBF7-42AB-9CDD-73F6137073B7}" destId="{FDFABADB-FC9E-476F-BB1C-ED6932F4F787}" srcOrd="0" destOrd="0" presId="urn:microsoft.com/office/officeart/2009/layout/CirclePictureHierarchy"/>
    <dgm:cxn modelId="{E6E46861-4EC5-4B96-90D1-D1C6EE03C050}" type="presParOf" srcId="{89FFB77F-CBF7-42AB-9CDD-73F6137073B7}" destId="{D8F047BF-13E6-455C-8528-19E439B16781}" srcOrd="1" destOrd="0" presId="urn:microsoft.com/office/officeart/2009/layout/CirclePictureHierarchy"/>
    <dgm:cxn modelId="{02E5BE88-F503-45D7-B2CA-482474377419}" type="presParOf" srcId="{A35AAA77-D8B7-4124-85C0-946B9BCECC61}" destId="{41C720EE-D4D0-443E-8396-372AE048B2C2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B56DD-D915-4B84-A960-F68D80670A59}">
      <dsp:nvSpPr>
        <dsp:cNvPr id="0" name=""/>
        <dsp:cNvSpPr/>
      </dsp:nvSpPr>
      <dsp:spPr>
        <a:xfrm>
          <a:off x="6810236" y="2939597"/>
          <a:ext cx="91440" cy="2467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72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267CD-E597-4D4C-8112-1857F119B45A}">
      <dsp:nvSpPr>
        <dsp:cNvPr id="0" name=""/>
        <dsp:cNvSpPr/>
      </dsp:nvSpPr>
      <dsp:spPr>
        <a:xfrm>
          <a:off x="6810236" y="1909616"/>
          <a:ext cx="91440" cy="2467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72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6231A-F2DC-43ED-A7C6-20E251CC2146}">
      <dsp:nvSpPr>
        <dsp:cNvPr id="0" name=""/>
        <dsp:cNvSpPr/>
      </dsp:nvSpPr>
      <dsp:spPr>
        <a:xfrm>
          <a:off x="5008976" y="875883"/>
          <a:ext cx="1846979" cy="250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093"/>
              </a:lnTo>
              <a:lnTo>
                <a:pt x="1846979" y="128093"/>
              </a:lnTo>
              <a:lnTo>
                <a:pt x="1846979" y="2504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E690B-C5CF-4906-81CE-8402F8742C2C}">
      <dsp:nvSpPr>
        <dsp:cNvPr id="0" name=""/>
        <dsp:cNvSpPr/>
      </dsp:nvSpPr>
      <dsp:spPr>
        <a:xfrm>
          <a:off x="4656282" y="2939597"/>
          <a:ext cx="91440" cy="2467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72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8767F-28D0-48E5-95CE-B8811BC5FA38}">
      <dsp:nvSpPr>
        <dsp:cNvPr id="0" name=""/>
        <dsp:cNvSpPr/>
      </dsp:nvSpPr>
      <dsp:spPr>
        <a:xfrm>
          <a:off x="4656282" y="1909616"/>
          <a:ext cx="91440" cy="2467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72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9F7477-BE0F-4276-B62F-7EA12DD29281}">
      <dsp:nvSpPr>
        <dsp:cNvPr id="0" name=""/>
        <dsp:cNvSpPr/>
      </dsp:nvSpPr>
      <dsp:spPr>
        <a:xfrm>
          <a:off x="4702002" y="875883"/>
          <a:ext cx="306973" cy="250477"/>
        </a:xfrm>
        <a:custGeom>
          <a:avLst/>
          <a:gdLst/>
          <a:ahLst/>
          <a:cxnLst/>
          <a:rect l="0" t="0" r="0" b="0"/>
          <a:pathLst>
            <a:path>
              <a:moveTo>
                <a:pt x="306973" y="0"/>
              </a:moveTo>
              <a:lnTo>
                <a:pt x="306973" y="128093"/>
              </a:lnTo>
              <a:lnTo>
                <a:pt x="0" y="128093"/>
              </a:lnTo>
              <a:lnTo>
                <a:pt x="0" y="2504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188B4-018C-40F9-8755-A5AB22D0BF8E}">
      <dsp:nvSpPr>
        <dsp:cNvPr id="0" name=""/>
        <dsp:cNvSpPr/>
      </dsp:nvSpPr>
      <dsp:spPr>
        <a:xfrm>
          <a:off x="2502329" y="2939597"/>
          <a:ext cx="91440" cy="2467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72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CD155-580F-4314-9465-76A5FAA968F7}">
      <dsp:nvSpPr>
        <dsp:cNvPr id="0" name=""/>
        <dsp:cNvSpPr/>
      </dsp:nvSpPr>
      <dsp:spPr>
        <a:xfrm>
          <a:off x="1471072" y="1909616"/>
          <a:ext cx="1076976" cy="246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41"/>
              </a:lnTo>
              <a:lnTo>
                <a:pt x="1076976" y="124341"/>
              </a:lnTo>
              <a:lnTo>
                <a:pt x="1076976" y="24672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C1B06-22E7-4DA0-BFC8-61A28E5C44F6}">
      <dsp:nvSpPr>
        <dsp:cNvPr id="0" name=""/>
        <dsp:cNvSpPr/>
      </dsp:nvSpPr>
      <dsp:spPr>
        <a:xfrm>
          <a:off x="348376" y="2939597"/>
          <a:ext cx="91440" cy="2467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72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AF84A5-DC40-447C-8ED6-B1DB956FC8A1}">
      <dsp:nvSpPr>
        <dsp:cNvPr id="0" name=""/>
        <dsp:cNvSpPr/>
      </dsp:nvSpPr>
      <dsp:spPr>
        <a:xfrm>
          <a:off x="394096" y="1909616"/>
          <a:ext cx="1076976" cy="246725"/>
        </a:xfrm>
        <a:custGeom>
          <a:avLst/>
          <a:gdLst/>
          <a:ahLst/>
          <a:cxnLst/>
          <a:rect l="0" t="0" r="0" b="0"/>
          <a:pathLst>
            <a:path>
              <a:moveTo>
                <a:pt x="1076976" y="0"/>
              </a:moveTo>
              <a:lnTo>
                <a:pt x="1076976" y="124341"/>
              </a:lnTo>
              <a:lnTo>
                <a:pt x="0" y="124341"/>
              </a:lnTo>
              <a:lnTo>
                <a:pt x="0" y="24672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663D8-939C-481B-B7DB-B3B5F54AC880}">
      <dsp:nvSpPr>
        <dsp:cNvPr id="0" name=""/>
        <dsp:cNvSpPr/>
      </dsp:nvSpPr>
      <dsp:spPr>
        <a:xfrm>
          <a:off x="1471072" y="875883"/>
          <a:ext cx="3537903" cy="250477"/>
        </a:xfrm>
        <a:custGeom>
          <a:avLst/>
          <a:gdLst/>
          <a:ahLst/>
          <a:cxnLst/>
          <a:rect l="0" t="0" r="0" b="0"/>
          <a:pathLst>
            <a:path>
              <a:moveTo>
                <a:pt x="3537903" y="0"/>
              </a:moveTo>
              <a:lnTo>
                <a:pt x="3537903" y="128093"/>
              </a:lnTo>
              <a:lnTo>
                <a:pt x="0" y="128093"/>
              </a:lnTo>
              <a:lnTo>
                <a:pt x="0" y="2504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BDF050-2B46-4A5C-811E-CE7B0E3ACE70}">
      <dsp:nvSpPr>
        <dsp:cNvPr id="0" name=""/>
        <dsp:cNvSpPr/>
      </dsp:nvSpPr>
      <dsp:spPr>
        <a:xfrm>
          <a:off x="2290334" y="96379"/>
          <a:ext cx="783255" cy="783255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2AED3-E97B-4BB4-BF1B-3A79C238E568}">
      <dsp:nvSpPr>
        <dsp:cNvPr id="0" name=""/>
        <dsp:cNvSpPr/>
      </dsp:nvSpPr>
      <dsp:spPr>
        <a:xfrm>
          <a:off x="3073586" y="94421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大專生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73586" y="94421"/>
        <a:ext cx="1174883" cy="783255"/>
      </dsp:txXfrm>
    </dsp:sp>
    <dsp:sp modelId="{A034D48A-E498-415A-9FA7-D72E37BD6B38}">
      <dsp:nvSpPr>
        <dsp:cNvPr id="0" name=""/>
        <dsp:cNvSpPr/>
      </dsp:nvSpPr>
      <dsp:spPr>
        <a:xfrm>
          <a:off x="4617348" y="92627"/>
          <a:ext cx="783255" cy="783255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CA93D-EE16-44E8-A7A3-1602BE6A615F}">
      <dsp:nvSpPr>
        <dsp:cNvPr id="0" name=""/>
        <dsp:cNvSpPr/>
      </dsp:nvSpPr>
      <dsp:spPr>
        <a:xfrm>
          <a:off x="5544617" y="92627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大專生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544617" y="92627"/>
        <a:ext cx="1174883" cy="783255"/>
      </dsp:txXfrm>
    </dsp:sp>
    <dsp:sp modelId="{B5A9A90D-99AC-414F-91C7-4D341C5FF8EF}">
      <dsp:nvSpPr>
        <dsp:cNvPr id="0" name=""/>
        <dsp:cNvSpPr/>
      </dsp:nvSpPr>
      <dsp:spPr>
        <a:xfrm>
          <a:off x="1079444" y="1126360"/>
          <a:ext cx="783255" cy="7832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7185A-1693-4FFB-B90C-5DDBADE1C4FC}">
      <dsp:nvSpPr>
        <dsp:cNvPr id="0" name=""/>
        <dsp:cNvSpPr/>
      </dsp:nvSpPr>
      <dsp:spPr>
        <a:xfrm>
          <a:off x="1862700" y="1124402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高中生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62700" y="1124402"/>
        <a:ext cx="1174883" cy="783255"/>
      </dsp:txXfrm>
    </dsp:sp>
    <dsp:sp modelId="{1B427AF9-6D0E-462F-8EC0-F84A9BBEEF2B}">
      <dsp:nvSpPr>
        <dsp:cNvPr id="0" name=""/>
        <dsp:cNvSpPr/>
      </dsp:nvSpPr>
      <dsp:spPr>
        <a:xfrm>
          <a:off x="2468" y="2156341"/>
          <a:ext cx="783255" cy="7832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AE391-8292-4DAB-85CF-C1D71325E262}">
      <dsp:nvSpPr>
        <dsp:cNvPr id="0" name=""/>
        <dsp:cNvSpPr/>
      </dsp:nvSpPr>
      <dsp:spPr>
        <a:xfrm>
          <a:off x="785724" y="2154383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85724" y="2154383"/>
        <a:ext cx="1174883" cy="783255"/>
      </dsp:txXfrm>
    </dsp:sp>
    <dsp:sp modelId="{E939AF6B-877F-4C80-B54C-EA25D2A67E6C}">
      <dsp:nvSpPr>
        <dsp:cNvPr id="0" name=""/>
        <dsp:cNvSpPr/>
      </dsp:nvSpPr>
      <dsp:spPr>
        <a:xfrm>
          <a:off x="2468" y="3186323"/>
          <a:ext cx="783255" cy="7832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96E3F-C5FC-46B0-BCAF-FB4476F65543}">
      <dsp:nvSpPr>
        <dsp:cNvPr id="0" name=""/>
        <dsp:cNvSpPr/>
      </dsp:nvSpPr>
      <dsp:spPr>
        <a:xfrm>
          <a:off x="785724" y="3184365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85724" y="3184365"/>
        <a:ext cx="1174883" cy="783255"/>
      </dsp:txXfrm>
    </dsp:sp>
    <dsp:sp modelId="{49F28289-5F82-4156-B880-733D089A9E66}">
      <dsp:nvSpPr>
        <dsp:cNvPr id="0" name=""/>
        <dsp:cNvSpPr/>
      </dsp:nvSpPr>
      <dsp:spPr>
        <a:xfrm>
          <a:off x="2156421" y="2156341"/>
          <a:ext cx="783255" cy="7832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6B2E3-3AFA-4166-98A2-ED9755851B23}">
      <dsp:nvSpPr>
        <dsp:cNvPr id="0" name=""/>
        <dsp:cNvSpPr/>
      </dsp:nvSpPr>
      <dsp:spPr>
        <a:xfrm>
          <a:off x="2939677" y="2154383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39677" y="2154383"/>
        <a:ext cx="1174883" cy="783255"/>
      </dsp:txXfrm>
    </dsp:sp>
    <dsp:sp modelId="{7543CE93-268F-40AD-BCCE-8E60D362EA34}">
      <dsp:nvSpPr>
        <dsp:cNvPr id="0" name=""/>
        <dsp:cNvSpPr/>
      </dsp:nvSpPr>
      <dsp:spPr>
        <a:xfrm>
          <a:off x="2156421" y="3186323"/>
          <a:ext cx="783255" cy="7832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32D46-1392-44F0-A918-0AD43F351230}">
      <dsp:nvSpPr>
        <dsp:cNvPr id="0" name=""/>
        <dsp:cNvSpPr/>
      </dsp:nvSpPr>
      <dsp:spPr>
        <a:xfrm>
          <a:off x="2939677" y="3184365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39677" y="3184365"/>
        <a:ext cx="1174883" cy="783255"/>
      </dsp:txXfrm>
    </dsp:sp>
    <dsp:sp modelId="{DE3DDFBF-F12A-4A4A-9CE2-B7B95959AC79}">
      <dsp:nvSpPr>
        <dsp:cNvPr id="0" name=""/>
        <dsp:cNvSpPr/>
      </dsp:nvSpPr>
      <dsp:spPr>
        <a:xfrm>
          <a:off x="4310374" y="1126360"/>
          <a:ext cx="783255" cy="7832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2F386-9657-4FD4-A979-E8FEC941CD8E}">
      <dsp:nvSpPr>
        <dsp:cNvPr id="0" name=""/>
        <dsp:cNvSpPr/>
      </dsp:nvSpPr>
      <dsp:spPr>
        <a:xfrm>
          <a:off x="5093630" y="1124402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高中生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93630" y="1124402"/>
        <a:ext cx="1174883" cy="783255"/>
      </dsp:txXfrm>
    </dsp:sp>
    <dsp:sp modelId="{A467F721-24F6-4B6E-B6A9-5B33A3A8F5EF}">
      <dsp:nvSpPr>
        <dsp:cNvPr id="0" name=""/>
        <dsp:cNvSpPr/>
      </dsp:nvSpPr>
      <dsp:spPr>
        <a:xfrm>
          <a:off x="4310374" y="2156341"/>
          <a:ext cx="783255" cy="7832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C26838-6408-4E61-8A0C-F2501B263704}">
      <dsp:nvSpPr>
        <dsp:cNvPr id="0" name=""/>
        <dsp:cNvSpPr/>
      </dsp:nvSpPr>
      <dsp:spPr>
        <a:xfrm>
          <a:off x="5093630" y="2154383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93630" y="2154383"/>
        <a:ext cx="1174883" cy="783255"/>
      </dsp:txXfrm>
    </dsp:sp>
    <dsp:sp modelId="{6DF82CEA-CE85-46DE-8D41-2F1AFF651B99}">
      <dsp:nvSpPr>
        <dsp:cNvPr id="0" name=""/>
        <dsp:cNvSpPr/>
      </dsp:nvSpPr>
      <dsp:spPr>
        <a:xfrm>
          <a:off x="4310374" y="3186323"/>
          <a:ext cx="783255" cy="783255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89C7A-72DC-40B9-9379-91A7E266A333}">
      <dsp:nvSpPr>
        <dsp:cNvPr id="0" name=""/>
        <dsp:cNvSpPr/>
      </dsp:nvSpPr>
      <dsp:spPr>
        <a:xfrm>
          <a:off x="5093630" y="3184365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兒童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93630" y="3184365"/>
        <a:ext cx="1174883" cy="783255"/>
      </dsp:txXfrm>
    </dsp:sp>
    <dsp:sp modelId="{A189BDD0-FC3B-4E62-B954-E0E5C3A87977}">
      <dsp:nvSpPr>
        <dsp:cNvPr id="0" name=""/>
        <dsp:cNvSpPr/>
      </dsp:nvSpPr>
      <dsp:spPr>
        <a:xfrm>
          <a:off x="6464328" y="1126360"/>
          <a:ext cx="783255" cy="7832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0F6C4-6941-40A8-A558-8956AD907B54}">
      <dsp:nvSpPr>
        <dsp:cNvPr id="0" name=""/>
        <dsp:cNvSpPr/>
      </dsp:nvSpPr>
      <dsp:spPr>
        <a:xfrm>
          <a:off x="7247584" y="1124402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高中生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247584" y="1124402"/>
        <a:ext cx="1174883" cy="783255"/>
      </dsp:txXfrm>
    </dsp:sp>
    <dsp:sp modelId="{1796F2BA-C53F-4E29-B1C9-0E64B2406F57}">
      <dsp:nvSpPr>
        <dsp:cNvPr id="0" name=""/>
        <dsp:cNvSpPr/>
      </dsp:nvSpPr>
      <dsp:spPr>
        <a:xfrm>
          <a:off x="6464328" y="2156341"/>
          <a:ext cx="783255" cy="7832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72343-5932-43C3-A85F-85368D45F127}">
      <dsp:nvSpPr>
        <dsp:cNvPr id="0" name=""/>
        <dsp:cNvSpPr/>
      </dsp:nvSpPr>
      <dsp:spPr>
        <a:xfrm>
          <a:off x="7247584" y="2154383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國中生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247584" y="2154383"/>
        <a:ext cx="1174883" cy="783255"/>
      </dsp:txXfrm>
    </dsp:sp>
    <dsp:sp modelId="{FDFABADB-FC9E-476F-BB1C-ED6932F4F787}">
      <dsp:nvSpPr>
        <dsp:cNvPr id="0" name=""/>
        <dsp:cNvSpPr/>
      </dsp:nvSpPr>
      <dsp:spPr>
        <a:xfrm>
          <a:off x="6464328" y="3186323"/>
          <a:ext cx="783255" cy="783255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047BF-13E6-455C-8528-19E439B16781}">
      <dsp:nvSpPr>
        <dsp:cNvPr id="0" name=""/>
        <dsp:cNvSpPr/>
      </dsp:nvSpPr>
      <dsp:spPr>
        <a:xfrm>
          <a:off x="7247584" y="3184365"/>
          <a:ext cx="1174883" cy="78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兒童</a:t>
          </a:r>
          <a:r>
            <a:rPr lang="en-US" altLang="zh-TW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247584" y="3184365"/>
        <a:ext cx="1174883" cy="783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53404-C567-4F44-9B58-CFE208103448}" type="datetimeFigureOut">
              <a:rPr lang="zh-TW" altLang="en-US" smtClean="0"/>
              <a:pPr/>
              <a:t>2014/8/9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2F9D9-5081-4A50-91C4-A41E8968672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411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E023F-3E39-4001-9363-02304EEB0086}" type="datetimeFigureOut">
              <a:rPr lang="zh-TW" altLang="en-US" smtClean="0"/>
              <a:pPr/>
              <a:t>2014/8/9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BA651-1425-40A8-8EDB-35F6378A46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51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816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669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502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898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65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不僅青少年在寒、暑假的行動中參與服事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207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不僅青少年在寒、暑假的行動中參與服事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20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因專項帶領分工細，導致各環的聯結薄弱，召會資源分配不均。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使各環聖徒受到更好的照顧與成全</a:t>
            </a:r>
            <a:endParaRPr lang="zh-TW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86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而成為主動丶積極愛主並建造在一起的聖徒。個人主動 同伴生活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236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成全人有負擔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058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72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719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8792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718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A651-1425-40A8-8EDB-35F6378A466F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033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a typeface="文鼎中粗隸" pitchFamily="49" charset="-120"/>
              </a:defRPr>
            </a:lvl1pPr>
          </a:lstStyle>
          <a:p>
            <a:fld id="{9D21D778-B565-4D7E-94D7-64010A445B68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a typeface="文鼎中粗隸" pitchFamily="49" charset="-12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a typeface="文鼎中粗隸" pitchFamily="49" charset="-120"/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ea typeface="文鼎中粗隸" pitchFamily="49" charset="-120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  <a:ea typeface="文鼎中粗隸" pitchFamily="49" charset="-12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ea typeface="文鼎中粗隸" pitchFamily="49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ea typeface="文鼎中粗隸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ea typeface="文鼎中粗隸" pitchFamily="49" charset="-120"/>
              </a:defRPr>
            </a:lvl1pPr>
            <a:lvl2pPr>
              <a:defRPr sz="2800">
                <a:ea typeface="文鼎中粗隸" pitchFamily="49" charset="-120"/>
              </a:defRPr>
            </a:lvl2pPr>
            <a:lvl3pPr>
              <a:defRPr sz="2800">
                <a:ea typeface="文鼎中粗隸" pitchFamily="49" charset="-120"/>
              </a:defRPr>
            </a:lvl3pPr>
            <a:lvl4pPr>
              <a:defRPr sz="2400">
                <a:ea typeface="文鼎中粗隸" pitchFamily="49" charset="-120"/>
              </a:defRPr>
            </a:lvl4pPr>
            <a:lvl5pPr>
              <a:defRPr sz="2000">
                <a:ea typeface="文鼎中粗隸" pitchFamily="49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fld id="{9D21D778-B565-4D7E-94D7-64010A445B68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ea typeface="文鼎中粗隸" pitchFamily="49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ea typeface="文鼎中粗隸" pitchFamily="49" charset="-120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  <a:ea typeface="文鼎中粗隸" pitchFamily="49" charset="-12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ea typeface="文鼎中粗隸" pitchFamily="49" charset="-120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  <a:ea typeface="文鼎中粗隸" pitchFamily="49" charset="-12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  <a:ea typeface="文鼎中粗隸" pitchFamily="49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  <a:ea typeface="文鼎中粗隸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fld id="{9D21D778-B565-4D7E-94D7-64010A445B68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fld id="{9D21D778-B565-4D7E-94D7-64010A445B68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ea typeface="文鼎中粗隸" pitchFamily="49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ea typeface="文鼎中粗隸" pitchFamily="49" charset="-120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  <a:ea typeface="文鼎中粗隸" pitchFamily="49" charset="-12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>
            <a:normAutofit/>
          </a:bodyPr>
          <a:lstStyle>
            <a:lvl1pPr>
              <a:defRPr sz="3200">
                <a:ea typeface="文鼎中粗隸" pitchFamily="49" charset="-120"/>
              </a:defRPr>
            </a:lvl1pPr>
            <a:lvl2pPr>
              <a:defRPr sz="2800">
                <a:ea typeface="文鼎中粗隸" pitchFamily="49" charset="-120"/>
              </a:defRPr>
            </a:lvl2pPr>
            <a:lvl3pPr>
              <a:defRPr sz="2800">
                <a:ea typeface="文鼎中粗隸" pitchFamily="49" charset="-120"/>
              </a:defRPr>
            </a:lvl3pPr>
            <a:lvl4pPr>
              <a:defRPr sz="2400">
                <a:ea typeface="文鼎中粗隸" pitchFamily="49" charset="-120"/>
              </a:defRPr>
            </a:lvl4pPr>
            <a:lvl5pPr>
              <a:defRPr sz="2000">
                <a:ea typeface="文鼎中粗隸" pitchFamily="49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>
            <a:normAutofit/>
          </a:bodyPr>
          <a:lstStyle>
            <a:lvl1pPr>
              <a:defRPr sz="3200">
                <a:ea typeface="文鼎中粗隸" pitchFamily="49" charset="-120"/>
              </a:defRPr>
            </a:lvl1pPr>
            <a:lvl2pPr>
              <a:defRPr sz="2800">
                <a:ea typeface="文鼎中粗隸" pitchFamily="49" charset="-120"/>
              </a:defRPr>
            </a:lvl2pPr>
            <a:lvl3pPr>
              <a:defRPr sz="2800">
                <a:ea typeface="文鼎中粗隸" pitchFamily="49" charset="-120"/>
              </a:defRPr>
            </a:lvl3pPr>
            <a:lvl4pPr>
              <a:defRPr sz="2400">
                <a:ea typeface="文鼎中粗隸" pitchFamily="49" charset="-120"/>
              </a:defRPr>
            </a:lvl4pPr>
            <a:lvl5pPr>
              <a:defRPr sz="2000">
                <a:ea typeface="文鼎中粗隸" pitchFamily="49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ea typeface="文鼎中粗隸" pitchFamily="49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  <a:ea typeface="文鼎中粗隸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>
                <a:ea typeface="文鼎中粗隸" pitchFamily="49" charset="-120"/>
              </a:defRPr>
            </a:lvl1pPr>
            <a:lvl2pPr>
              <a:defRPr sz="2000">
                <a:ea typeface="文鼎中粗隸" pitchFamily="49" charset="-120"/>
              </a:defRPr>
            </a:lvl2pPr>
            <a:lvl3pPr>
              <a:defRPr sz="1800">
                <a:ea typeface="文鼎中粗隸" pitchFamily="49" charset="-120"/>
              </a:defRPr>
            </a:lvl3pPr>
            <a:lvl4pPr>
              <a:defRPr sz="1600">
                <a:ea typeface="文鼎中粗隸" pitchFamily="49" charset="-120"/>
              </a:defRPr>
            </a:lvl4pPr>
            <a:lvl5pPr>
              <a:defRPr sz="1600">
                <a:ea typeface="文鼎中粗隸" pitchFamily="49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  <a:ea typeface="文鼎中粗隸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>
                <a:ea typeface="文鼎中粗隸" pitchFamily="49" charset="-120"/>
              </a:defRPr>
            </a:lvl1pPr>
            <a:lvl2pPr>
              <a:defRPr sz="2000">
                <a:ea typeface="文鼎中粗隸" pitchFamily="49" charset="-120"/>
              </a:defRPr>
            </a:lvl2pPr>
            <a:lvl3pPr>
              <a:defRPr sz="1800">
                <a:ea typeface="文鼎中粗隸" pitchFamily="49" charset="-120"/>
              </a:defRPr>
            </a:lvl3pPr>
            <a:lvl4pPr>
              <a:defRPr sz="1600">
                <a:ea typeface="文鼎中粗隸" pitchFamily="49" charset="-120"/>
              </a:defRPr>
            </a:lvl4pPr>
            <a:lvl5pPr>
              <a:defRPr sz="1600">
                <a:ea typeface="文鼎中粗隸" pitchFamily="49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fld id="{9D21D778-B565-4D7E-94D7-64010A445B68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pPr algn="ctr"/>
            <a:fld id="{2C6B1FF6-39B9-40F5-8B67-33C6354A3D4F}" type="slidenum">
              <a:rPr lang="en-US" smtClean="0"/>
              <a:pPr algn="ctr"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ea typeface="文鼎中粗隸" pitchFamily="49" charset="-120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  <a:ea typeface="文鼎中粗隸" pitchFamily="49" charset="-12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ea typeface="文鼎中粗隸" pitchFamily="49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fld id="{9D21D778-B565-4D7E-94D7-64010A445B68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文鼎中粗隸" pitchFamily="49" charset="-120"/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ea typeface="文鼎中粗隸" pitchFamily="49" charset="-120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  <a:ea typeface="文鼎中粗隸" pitchFamily="49" charset="-12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文鼎中粗隸" pitchFamily="49" charset="-12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ea typeface="文鼎中粗隸" pitchFamily="49" charset="-120"/>
              </a:defRPr>
            </a:lvl1pPr>
          </a:lstStyle>
          <a:p>
            <a:pPr algn="r"/>
            <a:fld id="{9D21D778-B565-4D7E-94D7-64010A445B68}" type="datetimeFigureOut">
              <a:rPr lang="en-US" smtClean="0"/>
              <a:pPr algn="r"/>
              <a:t>8/9/2014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ea typeface="文鼎中粗隸" pitchFamily="49" charset="-120"/>
              </a:defRPr>
            </a:lvl1pPr>
          </a:lstStyle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文鼎中粗隸" pitchFamily="49" charset="-120"/>
              </a:defRPr>
            </a:lvl1pPr>
          </a:lstStyle>
          <a:p>
            <a:pPr algn="ctr"/>
            <a:fld id="{2C6B1FF6-39B9-40F5-8B67-33C6354A3D4F}" type="slidenum">
              <a:rPr lang="en-US" smtClean="0"/>
              <a:pPr algn="ctr"/>
              <a:t>‹#›</a:t>
            </a:fld>
            <a:endParaRPr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文鼎中粗隸" pitchFamily="49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文鼎中粗隸" pitchFamily="49" charset="-120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文鼎中粗隸" pitchFamily="49" charset="-120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文鼎中粗隸" pitchFamily="49" charset="-120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文鼎中粗隸" pitchFamily="49" charset="-120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文鼎中粗隸" pitchFamily="49" charset="-120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827584" y="1387737"/>
            <a:ext cx="7488832" cy="1731982"/>
          </a:xfrm>
        </p:spPr>
        <p:txBody>
          <a:bodyPr>
            <a:noAutofit/>
          </a:bodyPr>
          <a:lstStyle/>
          <a:p>
            <a:r>
              <a:rPr lang="zh-TW" altLang="en-US" b="1">
                <a:ln w="3175">
                  <a:solidFill>
                    <a:srgbClr val="FFC000">
                      <a:alpha val="65000"/>
                    </a:srgbClr>
                  </a:solidFill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服事年幼者為著神的家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86000" y="3789040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服事近況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交通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/>
              <a:t>The Church In Tainan</a:t>
            </a:r>
          </a:p>
          <a:p>
            <a:pPr algn="ctr"/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1182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76997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在對主的事奉中，主要的是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照顧人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有渴望作祭司事奉主的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必須學習如何接觸</a:t>
            </a:r>
            <a:r>
              <a:rPr lang="en-US" altLang="zh-TW" sz="3200" b="1" baseline="30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信者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並照顧</a:t>
            </a:r>
            <a:r>
              <a:rPr lang="en-US" altLang="zh-TW" sz="3200" b="1" baseline="30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3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幼者</a:t>
            </a:r>
            <a:r>
              <a:rPr lang="zh-TW" altLang="en-US" sz="32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和初</a:t>
            </a:r>
            <a:r>
              <a:rPr lang="zh-TW" altLang="en-US" sz="3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</a:t>
            </a:r>
            <a:r>
              <a:rPr lang="zh-TW" altLang="en-US" sz="32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32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32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altLang="zh-TW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活而配搭的方式結果子，為着建造基督的</a:t>
            </a:r>
            <a:r>
              <a:rPr lang="zh-TW" altLang="en-US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身體，第一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</a:t>
            </a:r>
            <a:r>
              <a:rPr lang="en-US" altLang="zh-TW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牧養主的羊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901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99247" y="2248347"/>
            <a:ext cx="8121225" cy="4276997"/>
          </a:xfrm>
        </p:spPr>
        <p:txBody>
          <a:bodyPr>
            <a:noAutofit/>
          </a:bodyPr>
          <a:lstStyle/>
          <a:p>
            <a:pPr algn="just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少年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弟兄姊妹們從這時起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都應該擔負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起這雙重的責任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        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面對同學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傳福音，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一面，要回到召會裡，幫助照顧兒童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你們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別的工作可以不作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但是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兒童的工作不能不作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buNone/>
            </a:pP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福音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一定要傳，兒童工作一定要作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r">
              <a:buNone/>
            </a:pPr>
            <a:r>
              <a:rPr lang="en-US" altLang="zh-TW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zh-TW" altLang="en-US" sz="18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的恢復與神心願的完成</a:t>
            </a:r>
            <a:r>
              <a:rPr lang="zh-TW" altLang="en-US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，第十篇</a:t>
            </a:r>
            <a:r>
              <a:rPr lang="en-US" altLang="zh-TW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indent="0" algn="just">
              <a:buNone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牧養主的羊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75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台南的實行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 smtClean="0"/>
              <a:t>Current Practice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27208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4515758" y="3925232"/>
            <a:ext cx="4304714" cy="2024048"/>
          </a:xfrm>
          <a:prstGeom prst="roundRect">
            <a:avLst/>
          </a:prstGeom>
          <a:solidFill>
            <a:srgbClr val="7030A0">
              <a:alpha val="13000"/>
            </a:srgbClr>
          </a:solidFill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307762" y="3925232"/>
            <a:ext cx="4192230" cy="2024048"/>
          </a:xfrm>
          <a:prstGeom prst="roundRect">
            <a:avLst/>
          </a:prstGeom>
          <a:solidFill>
            <a:srgbClr val="0070C0">
              <a:alpha val="13000"/>
            </a:srgbClr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515758" y="2917120"/>
            <a:ext cx="4304714" cy="2024048"/>
          </a:xfrm>
          <a:prstGeom prst="roundRect">
            <a:avLst/>
          </a:prstGeom>
          <a:solidFill>
            <a:srgbClr val="FFFF00">
              <a:alpha val="13000"/>
            </a:srgb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307762" y="2917120"/>
            <a:ext cx="4192230" cy="2024048"/>
          </a:xfrm>
          <a:prstGeom prst="roundRect">
            <a:avLst/>
          </a:prstGeom>
          <a:solidFill>
            <a:srgbClr val="00B050">
              <a:alpha val="13000"/>
            </a:srgb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307762" y="1924334"/>
            <a:ext cx="8512710" cy="2000898"/>
          </a:xfrm>
          <a:prstGeom prst="round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2248594498"/>
              </p:ext>
            </p:extLst>
          </p:nvPr>
        </p:nvGraphicFramePr>
        <p:xfrm>
          <a:off x="395536" y="1885280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大的服事小的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6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2" grpId="0" animBg="1"/>
      <p:bldP spid="12" grpId="1" animBg="1"/>
      <p:bldP spid="11" grpId="0" animBg="1"/>
      <p:bldP spid="11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台南青少年暑期行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</a:t>
            </a:r>
            <a:endParaRPr lang="zh-TW" altLang="en-US" dirty="0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558416"/>
              </p:ext>
            </p:extLst>
          </p:nvPr>
        </p:nvGraphicFramePr>
        <p:xfrm>
          <a:off x="698498" y="2247900"/>
          <a:ext cx="7746254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246"/>
                <a:gridCol w="2466443"/>
                <a:gridCol w="1406087"/>
                <a:gridCol w="1152239"/>
                <a:gridCol w="1152239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對象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比例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6/27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EDE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雲嘉南小小組長培訓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大專生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EDE8E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b="1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7/2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18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EDE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國高中生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EDE8E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DE8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7/4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雲嘉南的國高中特會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國高中生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7/9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青少年的共同追求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主體為高中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7/12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小五、六的暑期特會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小五、六生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7/17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～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集中聚會預備規劃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大專生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b="1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7/28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～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高中應屆畢業生相調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應屆畢業生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7/</a:t>
                      </a: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endParaRPr lang="zh-TW" altLang="en-US" sz="1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週末班錄影訓練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小學、幼兒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21      40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b="1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8/2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親子健康生活園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小四以下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lain" startAt="12"/>
                      </a:pP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b="1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7/28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8/2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高中一週全時間訓練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高一新生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8/22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國一新生成全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國一新生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目前報名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等腰三角形 8"/>
          <p:cNvSpPr/>
          <p:nvPr/>
        </p:nvSpPr>
        <p:spPr>
          <a:xfrm flipV="1">
            <a:off x="6516216" y="3327094"/>
            <a:ext cx="432048" cy="10190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等腰三角形 9"/>
          <p:cNvSpPr/>
          <p:nvPr/>
        </p:nvSpPr>
        <p:spPr>
          <a:xfrm flipV="1">
            <a:off x="6516216" y="4797152"/>
            <a:ext cx="432048" cy="10190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等腰三角形 10"/>
          <p:cNvSpPr/>
          <p:nvPr/>
        </p:nvSpPr>
        <p:spPr>
          <a:xfrm flipV="1">
            <a:off x="6516216" y="4047174"/>
            <a:ext cx="432048" cy="10190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等腰三角形 11"/>
          <p:cNvSpPr/>
          <p:nvPr/>
        </p:nvSpPr>
        <p:spPr>
          <a:xfrm flipV="1">
            <a:off x="6516216" y="6279422"/>
            <a:ext cx="432048" cy="101906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等腰三角形 12"/>
          <p:cNvSpPr/>
          <p:nvPr/>
        </p:nvSpPr>
        <p:spPr>
          <a:xfrm rot="5400000" flipH="1">
            <a:off x="6628987" y="5301025"/>
            <a:ext cx="206506" cy="144019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等腰三角形 13"/>
          <p:cNvSpPr/>
          <p:nvPr/>
        </p:nvSpPr>
        <p:spPr>
          <a:xfrm rot="5400000" flipH="1">
            <a:off x="6628987" y="5661065"/>
            <a:ext cx="206506" cy="144019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81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56" y="0"/>
            <a:ext cx="9182100" cy="688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3686" y="5805264"/>
            <a:ext cx="9177685" cy="864096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雲嘉南眾召會高國中暑假特會小小組長培訓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/>
              <a:t>7.2~3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4716016" y="2060848"/>
            <a:ext cx="2664296" cy="830997"/>
          </a:xfrm>
          <a:prstGeom prst="rect">
            <a:avLst/>
          </a:prstGeom>
          <a:noFill/>
          <a:effectLst>
            <a:outerShdw blurRad="1270000" dist="88900" dir="8580000" sx="9000" sy="9000" algn="ctr" rotWithShape="0">
              <a:srgbClr val="000000">
                <a:alpha val="64000"/>
              </a:srgbClr>
            </a:outerShdw>
          </a:effectLst>
          <a:scene3d>
            <a:camera prst="perspectiveContrastingLeftFacing" fov="7200000">
              <a:rot lat="21144000" lon="2691658" rev="21270000"/>
            </a:camera>
            <a:lightRig rig="threePt" dir="t">
              <a:rot lat="0" lon="0" rev="0"/>
            </a:lightRig>
          </a:scene3d>
          <a:sp3d z="-63500"/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rgbClr val="084A94"/>
                </a:solidFill>
                <a:effectLst>
                  <a:outerShdw blurRad="50800" dist="50800" dir="5400000" algn="ctr" rotWithShape="0">
                    <a:schemeClr val="bg1">
                      <a:lumMod val="7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建造神</a:t>
            </a:r>
            <a:r>
              <a:rPr lang="zh-TW" altLang="en-US" sz="4800" b="1" dirty="0">
                <a:solidFill>
                  <a:srgbClr val="084A94"/>
                </a:solidFill>
                <a:effectLst>
                  <a:outerShdw blurRad="50800" dist="50800" dir="5400000" algn="ctr" rotWithShape="0">
                    <a:schemeClr val="bg1">
                      <a:lumMod val="7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endParaRPr lang="zh-TW" altLang="en-US" sz="4800" dirty="0">
              <a:solidFill>
                <a:srgbClr val="084A94"/>
              </a:solidFill>
              <a:effectLst>
                <a:outerShdw blurRad="50800" dist="50800" dir="5400000" algn="ctr" rotWithShape="0">
                  <a:schemeClr val="bg1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72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8"/>
            <a:ext cx="9144000" cy="685648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33686" y="5805264"/>
            <a:ext cx="9177685" cy="864096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雲嘉南眾召會高國中暑假特會小小組長培訓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/>
              <a:t>7.2~3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0141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56" y="0"/>
            <a:ext cx="9184456" cy="6888342"/>
          </a:xfrm>
          <a:scene3d>
            <a:camera prst="orthographicFront"/>
            <a:lightRig rig="threePt" dir="t"/>
          </a:scene3d>
          <a:sp3d/>
        </p:spPr>
      </p:pic>
      <p:sp>
        <p:nvSpPr>
          <p:cNvPr id="3" name="矩形 2"/>
          <p:cNvSpPr/>
          <p:nvPr/>
        </p:nvSpPr>
        <p:spPr>
          <a:xfrm>
            <a:off x="-33686" y="5805264"/>
            <a:ext cx="9177685" cy="864096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雲嘉南眾召會高國中暑假特會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/>
              <a:t>7.4~7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40611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8"/>
            <a:ext cx="9144000" cy="685648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27" y="4797152"/>
            <a:ext cx="9177685" cy="576064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雲嘉南眾召會高國中暑假特會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/>
              <a:t>7.4~7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39765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56" y="0"/>
            <a:ext cx="9184456" cy="6888342"/>
          </a:xfrm>
          <a:scene3d>
            <a:camera prst="orthographicFront"/>
            <a:lightRig rig="threePt" dir="t"/>
          </a:scene3d>
          <a:sp3d/>
        </p:spPr>
      </p:pic>
      <p:sp>
        <p:nvSpPr>
          <p:cNvPr id="3" name="矩形 2"/>
          <p:cNvSpPr/>
          <p:nvPr/>
        </p:nvSpPr>
        <p:spPr>
          <a:xfrm>
            <a:off x="-33686" y="5805264"/>
            <a:ext cx="9177685" cy="864096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小五、六暑假特會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/>
              <a:t>7.12~14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0968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青少年服事近況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2400" b="1" dirty="0"/>
              <a:t>The  Presentation of </a:t>
            </a:r>
            <a:r>
              <a:rPr lang="en-US" altLang="zh-TW" sz="2400" b="1" dirty="0" smtClean="0"/>
              <a:t>the Teenagers </a:t>
            </a:r>
            <a:r>
              <a:rPr lang="en-US" altLang="zh-TW" sz="2400" b="1" dirty="0"/>
              <a:t>Service </a:t>
            </a:r>
            <a:endParaRPr lang="en-US" altLang="zh-TW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881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9" y="0"/>
            <a:ext cx="9113762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4653136"/>
            <a:ext cx="4572001" cy="936104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小五、六暑假特會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/>
              <a:t>7.12~14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0520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clrChange>
              <a:clrFrom>
                <a:srgbClr val="53DB3B"/>
              </a:clrFrom>
              <a:clrTo>
                <a:srgbClr val="53DB3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7"/>
            <a:ext cx="9144000" cy="6857443"/>
          </a:xfr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18430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56" y="-27384"/>
            <a:ext cx="9184456" cy="6885384"/>
          </a:xfrm>
          <a:scene3d>
            <a:camera prst="orthographicFront"/>
            <a:lightRig rig="threePt" dir="t"/>
          </a:scene3d>
          <a:sp3d/>
        </p:spPr>
      </p:pic>
      <p:sp>
        <p:nvSpPr>
          <p:cNvPr id="3" name="矩形 2"/>
          <p:cNvSpPr/>
          <p:nvPr/>
        </p:nvSpPr>
        <p:spPr>
          <a:xfrm>
            <a:off x="-33686" y="6165304"/>
            <a:ext cx="9177685" cy="720080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親子健康生活園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/>
              <a:t>8.2~3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5095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" y="0"/>
            <a:ext cx="9129864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33686" y="2924944"/>
            <a:ext cx="9177685" cy="864096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親子健康生活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園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/>
              <a:t>8.2~3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1524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結論與展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望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Conclusion </a:t>
            </a:r>
            <a:r>
              <a:rPr lang="en-US" altLang="zh-TW" b="1" dirty="0" smtClean="0"/>
              <a:t>&amp; Prospect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650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神家眼光推專項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，同伴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生活齊牧養。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顧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到年幼環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環調，召會生活最健康。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 ─ 顧到神家為建造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658" y="4460368"/>
            <a:ext cx="2088232" cy="1685772"/>
          </a:xfrm>
          <a:prstGeom prst="rect">
            <a:avLst/>
          </a:prstGeom>
        </p:spPr>
      </p:pic>
      <p:sp>
        <p:nvSpPr>
          <p:cNvPr id="9" name="文字方塊 8">
            <a:hlinkClick r:id="" action="ppaction://noaction"/>
          </p:cNvPr>
          <p:cNvSpPr txBox="1"/>
          <p:nvPr/>
        </p:nvSpPr>
        <p:spPr>
          <a:xfrm>
            <a:off x="3434426" y="6109739"/>
            <a:ext cx="2138200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同奔賽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3668">
            <a:off x="6237469" y="4483379"/>
            <a:ext cx="1845734" cy="1667114"/>
          </a:xfrm>
          <a:prstGeom prst="rect">
            <a:avLst/>
          </a:prstGeom>
        </p:spPr>
      </p:pic>
      <p:sp>
        <p:nvSpPr>
          <p:cNvPr id="11" name="文字方塊 10">
            <a:hlinkClick r:id="" action="ppaction://noaction"/>
          </p:cNvPr>
          <p:cNvSpPr txBox="1"/>
          <p:nvPr/>
        </p:nvSpPr>
        <p:spPr>
          <a:xfrm>
            <a:off x="6091236" y="6109739"/>
            <a:ext cx="2138200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牧養年幼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04" y="4241537"/>
            <a:ext cx="1981624" cy="1923767"/>
          </a:xfrm>
          <a:prstGeom prst="rect">
            <a:avLst/>
          </a:prstGeom>
        </p:spPr>
      </p:pic>
      <p:sp>
        <p:nvSpPr>
          <p:cNvPr id="13" name="文字方塊 12">
            <a:hlinkClick r:id="" action="ppaction://noaction"/>
          </p:cNvPr>
          <p:cNvSpPr txBox="1"/>
          <p:nvPr/>
        </p:nvSpPr>
        <p:spPr>
          <a:xfrm>
            <a:off x="777616" y="6109739"/>
            <a:ext cx="2138200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患難與共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08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25830" lvl="1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在學校裡：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91590" lvl="2" indent="-514350" algn="just">
              <a:lnSpc>
                <a:spcPct val="150000"/>
              </a:lnSpc>
              <a:buFont typeface="+mj-lt"/>
              <a:buAutoNum type="alphaLcPeriod"/>
            </a:pP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關心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、照顧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在屬靈上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年幼的同學</a:t>
            </a:r>
            <a:endParaRPr lang="en-US" altLang="zh-TW" sz="3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91590" lvl="2" indent="-514350" algn="just">
              <a:lnSpc>
                <a:spcPct val="150000"/>
              </a:lnSpc>
              <a:buFont typeface="+mj-lt"/>
              <a:buAutoNum type="alphaLcPeriod"/>
            </a:pP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福音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給同學、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同學參加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展望 ─ 神家建造是生活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13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25830" lvl="1" indent="-514350" algn="just">
              <a:lnSpc>
                <a:spcPct val="150000"/>
              </a:lnSpc>
              <a:buFont typeface="+mj-lt"/>
              <a:buAutoNum type="arabicPeriod" startAt="2"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在召會中：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91590" lvl="2" indent="-514350" algn="just">
              <a:lnSpc>
                <a:spcPct val="150000"/>
              </a:lnSpc>
              <a:buFont typeface="+mj-lt"/>
              <a:buAutoNum type="alphaLcPeriod"/>
            </a:pP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週間陪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較年幼的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青少年、     兒童</a:t>
            </a:r>
            <a:r>
              <a:rPr lang="zh-TW" altLang="en-US" sz="3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晨興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晚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禱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91590" lvl="2" indent="-514350" algn="just">
              <a:lnSpc>
                <a:spcPct val="150000"/>
              </a:lnSpc>
              <a:buFont typeface="+mj-lt"/>
              <a:buAutoNum type="alphaLcPeriod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輪流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有分於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主日兒童服事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配搭。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展望 ─ 神家建造是生活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48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青少年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聖徒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31520" lvl="2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個大區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(10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個專區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31520" lvl="2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小排現況：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38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排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31520" lvl="2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常聚會數：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31520" lvl="2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小排人數：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180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31520" lvl="2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主日到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會：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160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5760" lvl="1">
              <a:lnSpc>
                <a:spcPct val="150000"/>
              </a:lnSpc>
              <a:buFont typeface="Wingdings" pitchFamily="2" charset="2"/>
              <a:buChar char=""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台南青少年服事的架構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445" y="2204864"/>
            <a:ext cx="4267570" cy="40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99247" y="2276872"/>
            <a:ext cx="7745505" cy="3877815"/>
          </a:xfrm>
        </p:spPr>
        <p:txBody>
          <a:bodyPr>
            <a:normAutofit/>
          </a:bodyPr>
          <a:lstStyle/>
          <a:p>
            <a:pPr lvl="1" algn="just">
              <a:lnSpc>
                <a:spcPct val="150000"/>
              </a:lnSpc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各個專項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分工越趨精細；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lnSpc>
                <a:spcPct val="150000"/>
              </a:lnSpc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專項之間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交通略顯薄弱。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lnSpc>
                <a:spcPct val="150000"/>
              </a:lnSpc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專項之間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聯繫需再加強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台南青少年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的現況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884" y="5241964"/>
            <a:ext cx="2088232" cy="1571412"/>
          </a:xfrm>
          <a:prstGeom prst="rect">
            <a:avLst/>
          </a:prstGeom>
        </p:spPr>
      </p:pic>
      <p:pic>
        <p:nvPicPr>
          <p:cNvPr id="8" name="圖片 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2780928"/>
            <a:ext cx="2016224" cy="17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99247" y="2287489"/>
            <a:ext cx="7745505" cy="3877815"/>
          </a:xfrm>
        </p:spPr>
        <p:txBody>
          <a:bodyPr>
            <a:normAutofit/>
          </a:bodyPr>
          <a:lstStyle/>
          <a:p>
            <a:pPr lvl="1" algn="just">
              <a:lnSpc>
                <a:spcPct val="150000"/>
              </a:lnSpc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這世代</a:t>
            </a:r>
            <a:r>
              <a:rPr lang="zh-TW" altLang="en-US" sz="36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趨向單獨  自我中心</a:t>
            </a:r>
            <a:endParaRPr lang="en-US" altLang="zh-TW" sz="36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lnSpc>
                <a:spcPct val="150000"/>
              </a:lnSpc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服事者  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主動樂意  熱心服事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lnSpc>
                <a:spcPct val="150000"/>
              </a:lnSpc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  </a:t>
            </a:r>
            <a:r>
              <a:rPr lang="zh-TW" altLang="en-US" sz="36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漸趨被動  只顧自己</a:t>
            </a:r>
            <a:endParaRPr lang="zh-TW" altLang="en-US" sz="36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台南青少年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的現況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86515" y="4881568"/>
            <a:ext cx="2576608" cy="17203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3296">
            <a:off x="3493668" y="5044617"/>
            <a:ext cx="2013653" cy="16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5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目前服事方向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925830" lvl="1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成全青少年操練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正確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的禱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讀主話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5830" lvl="1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成全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青少年操練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到較為年幼者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台南青少年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的負擔</a:t>
            </a:r>
            <a:endParaRPr lang="zh-TW" altLang="en-US" dirty="0"/>
          </a:p>
        </p:txBody>
      </p:sp>
      <p:pic>
        <p:nvPicPr>
          <p:cNvPr id="4" name="圖片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4513" y="2124121"/>
            <a:ext cx="1214745" cy="1232871"/>
          </a:xfrm>
          <a:prstGeom prst="rect">
            <a:avLst/>
          </a:prstGeom>
        </p:spPr>
      </p:pic>
      <p:pic>
        <p:nvPicPr>
          <p:cNvPr id="6" name="圖片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5080081"/>
            <a:ext cx="1458043" cy="108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職事信息摘錄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Excerpt from the </a:t>
            </a:r>
            <a:r>
              <a:rPr lang="en-US" altLang="zh-TW" b="1" dirty="0" smtClean="0"/>
              <a:t>Ministry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5050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神從來不單單祝福少年工作；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神只祝福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一個工作，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就是建造召會的工作，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也就是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建造神家的工作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altLang="zh-TW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建造召會的異象豫表與實行，第九章</a:t>
            </a:r>
            <a:r>
              <a:rPr lang="en-US" altLang="zh-TW" sz="18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altLang="zh-TW" sz="18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需要顧到神家的建造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10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的召會生活是一個</a:t>
            </a:r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大家庭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其中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有祖父母、幼嫩的、輭弱的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，甚至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生病的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當所有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的聖徒都得着了照顧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就有了美麗的召會生活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李常受文集一九七一年第二冊，極大的奧秘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基督與召會，第十三章。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sz="1600" dirty="0" smtClean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需要顧到神家的建造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68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精裝版">
  <a:themeElements>
    <a:clrScheme name="精裝版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精裝版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精裝版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9299</TotalTime>
  <Words>929</Words>
  <Application>Microsoft Office PowerPoint</Application>
  <PresentationFormat>如螢幕大小 (4:3)</PresentationFormat>
  <Paragraphs>176</Paragraphs>
  <Slides>27</Slides>
  <Notes>15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精裝版</vt:lpstr>
      <vt:lpstr>服事年幼者為著神的家</vt:lpstr>
      <vt:lpstr>青少年服事近況</vt:lpstr>
      <vt:lpstr>台南青少年服事的架構</vt:lpstr>
      <vt:lpstr>台南青少年服事的現況</vt:lpstr>
      <vt:lpstr>台南青少年服事的現況</vt:lpstr>
      <vt:lpstr>台南青少年服事的負擔</vt:lpstr>
      <vt:lpstr>職事信息摘錄</vt:lpstr>
      <vt:lpstr>需要顧到神家的建造</vt:lpstr>
      <vt:lpstr>需要顧到神家的建造</vt:lpstr>
      <vt:lpstr>牧養主的羊</vt:lpstr>
      <vt:lpstr>牧養主的羊</vt:lpstr>
      <vt:lpstr>台南的實行</vt:lpstr>
      <vt:lpstr>大的服事小的</vt:lpstr>
      <vt:lpstr>台南青少年暑期行動行事曆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結論與展望</vt:lpstr>
      <vt:lpstr>結論 ─ 顧到神家為建造</vt:lpstr>
      <vt:lpstr>展望 ─ 神家建造是生活</vt:lpstr>
      <vt:lpstr>展望 ─ 神家建造是生活</vt:lpstr>
    </vt:vector>
  </TitlesOfParts>
  <Company>God's economy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土耳其開展近況交通 The propagation in Turkey</dc:title>
  <dc:creator>Isaiah Chien</dc:creator>
  <cp:lastModifiedBy>高晨光</cp:lastModifiedBy>
  <cp:revision>215</cp:revision>
  <dcterms:created xsi:type="dcterms:W3CDTF">2014-07-21T01:16:27Z</dcterms:created>
  <dcterms:modified xsi:type="dcterms:W3CDTF">2014-08-09T12:23:46Z</dcterms:modified>
</cp:coreProperties>
</file>