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8" r:id="rId4"/>
    <p:sldId id="270" r:id="rId5"/>
    <p:sldId id="295" r:id="rId6"/>
    <p:sldId id="269" r:id="rId7"/>
    <p:sldId id="287" r:id="rId8"/>
    <p:sldId id="288" r:id="rId9"/>
    <p:sldId id="289" r:id="rId10"/>
    <p:sldId id="290" r:id="rId11"/>
    <p:sldId id="275" r:id="rId12"/>
    <p:sldId id="274" r:id="rId13"/>
    <p:sldId id="273" r:id="rId14"/>
    <p:sldId id="285" r:id="rId15"/>
    <p:sldId id="272" r:id="rId16"/>
    <p:sldId id="292" r:id="rId17"/>
    <p:sldId id="293" r:id="rId18"/>
    <p:sldId id="280" r:id="rId19"/>
    <p:sldId id="28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6B545B4-D70B-4B89-9968-A9AF1E5A0C7B}" type="datetimeFigureOut">
              <a:rPr lang="zh-TW" altLang="en-US" smtClean="0"/>
              <a:t>2014/8/6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1EA434-FCB7-487F-8735-13420DDAFD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45B4-D70B-4B89-9968-A9AF1E5A0C7B}" type="datetimeFigureOut">
              <a:rPr lang="zh-TW" altLang="en-US" smtClean="0"/>
              <a:t>2014/8/6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434-FCB7-487F-8735-13420DDAFD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45B4-D70B-4B89-9968-A9AF1E5A0C7B}" type="datetimeFigureOut">
              <a:rPr lang="zh-TW" altLang="en-US" smtClean="0"/>
              <a:t>2014/8/6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434-FCB7-487F-8735-13420DDAFD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B545B4-D70B-4B89-9968-A9AF1E5A0C7B}" type="datetimeFigureOut">
              <a:rPr lang="zh-TW" altLang="en-US" smtClean="0"/>
              <a:t>2014/8/6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1EA434-FCB7-487F-8735-13420DDAFD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6B545B4-D70B-4B89-9968-A9AF1E5A0C7B}" type="datetimeFigureOut">
              <a:rPr lang="zh-TW" altLang="en-US" smtClean="0"/>
              <a:t>2014/8/6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1EA434-FCB7-487F-8735-13420DDAFD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45B4-D70B-4B89-9968-A9AF1E5A0C7B}" type="datetimeFigureOut">
              <a:rPr lang="zh-TW" altLang="en-US" smtClean="0"/>
              <a:t>2014/8/6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434-FCB7-487F-8735-13420DDAFD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45B4-D70B-4B89-9968-A9AF1E5A0C7B}" type="datetimeFigureOut">
              <a:rPr lang="zh-TW" altLang="en-US" smtClean="0"/>
              <a:t>2014/8/6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434-FCB7-487F-8735-13420DDAFD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B545B4-D70B-4B89-9968-A9AF1E5A0C7B}" type="datetimeFigureOut">
              <a:rPr lang="zh-TW" altLang="en-US" smtClean="0"/>
              <a:t>2014/8/6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1EA434-FCB7-487F-8735-13420DDAFD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45B4-D70B-4B89-9968-A9AF1E5A0C7B}" type="datetimeFigureOut">
              <a:rPr lang="zh-TW" altLang="en-US" smtClean="0"/>
              <a:t>2014/8/6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434-FCB7-487F-8735-13420DDAFD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B545B4-D70B-4B89-9968-A9AF1E5A0C7B}" type="datetimeFigureOut">
              <a:rPr lang="zh-TW" altLang="en-US" smtClean="0"/>
              <a:t>2014/8/6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1EA434-FCB7-487F-8735-13420DDAFD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B545B4-D70B-4B89-9968-A9AF1E5A0C7B}" type="datetimeFigureOut">
              <a:rPr lang="zh-TW" altLang="en-US" smtClean="0"/>
              <a:t>2014/8/6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1EA434-FCB7-487F-8735-13420DDAFD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B545B4-D70B-4B89-9968-A9AF1E5A0C7B}" type="datetimeFigureOut">
              <a:rPr lang="zh-TW" altLang="en-US" smtClean="0"/>
              <a:t>2014/8/6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1EA434-FCB7-487F-8735-13420DDAFD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83768" y="3068960"/>
            <a:ext cx="5526360" cy="1894362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青少年</a:t>
            </a:r>
            <a:r>
              <a:rPr lang="en-US" altLang="zh-TW" sz="96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/>
            </a:r>
            <a:br>
              <a:rPr lang="en-US" altLang="zh-TW" sz="96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zh-TW" altLang="en-US" sz="96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家長座談</a:t>
            </a:r>
            <a:endParaRPr lang="zh-TW" altLang="en-US" sz="96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32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99"/>
            <a:ext cx="9174287" cy="6858000"/>
          </a:xfrm>
        </p:spPr>
      </p:pic>
      <p:sp>
        <p:nvSpPr>
          <p:cNvPr id="7" name="圓角矩形 6"/>
          <p:cNvSpPr/>
          <p:nvPr/>
        </p:nvSpPr>
        <p:spPr>
          <a:xfrm>
            <a:off x="2214612" y="-315416"/>
            <a:ext cx="1476152" cy="3501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195736" y="28625"/>
            <a:ext cx="1538883" cy="3384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葉葉梅玉姊妹牧養見證</a:t>
            </a:r>
          </a:p>
        </p:txBody>
      </p:sp>
    </p:spTree>
    <p:extLst>
      <p:ext uri="{BB962C8B-B14F-4D97-AF65-F5344CB8AC3E}">
        <p14:creationId xmlns:p14="http://schemas.microsoft.com/office/powerpoint/2010/main" val="38456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8" y="5730"/>
            <a:ext cx="9119444" cy="6858000"/>
          </a:xfrm>
        </p:spPr>
      </p:pic>
      <p:sp>
        <p:nvSpPr>
          <p:cNvPr id="7" name="圓角矩形 6"/>
          <p:cNvSpPr/>
          <p:nvPr/>
        </p:nvSpPr>
        <p:spPr>
          <a:xfrm>
            <a:off x="-21108" y="118302"/>
            <a:ext cx="2286000" cy="15825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0" y="211831"/>
            <a:ext cx="2264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林啟天弟兄一家</a:t>
            </a:r>
            <a:endParaRPr lang="zh-TW" altLang="en-US" sz="4000" b="1" dirty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21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矩形 5"/>
          <p:cNvSpPr/>
          <p:nvPr/>
        </p:nvSpPr>
        <p:spPr>
          <a:xfrm>
            <a:off x="2987824" y="260648"/>
            <a:ext cx="288032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131840" y="260648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7030A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劉增峰      弟兄一家</a:t>
            </a:r>
            <a:endParaRPr lang="zh-TW" altLang="en-US" sz="4800" dirty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43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691" cy="6858000"/>
          </a:xfrm>
        </p:spPr>
      </p:pic>
      <p:sp>
        <p:nvSpPr>
          <p:cNvPr id="6" name="文字方塊 5"/>
          <p:cNvSpPr txBox="1"/>
          <p:nvPr/>
        </p:nvSpPr>
        <p:spPr>
          <a:xfrm>
            <a:off x="268114" y="404664"/>
            <a:ext cx="2493987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梁弟兄夫婦見證</a:t>
            </a:r>
            <a:endParaRPr lang="zh-TW" altLang="en-US" sz="4400" dirty="0"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85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0" y="13196"/>
            <a:ext cx="9136584" cy="6848277"/>
          </a:xfrm>
        </p:spPr>
      </p:pic>
      <p:sp>
        <p:nvSpPr>
          <p:cNvPr id="8" name="圓角矩形 7"/>
          <p:cNvSpPr/>
          <p:nvPr/>
        </p:nvSpPr>
        <p:spPr>
          <a:xfrm>
            <a:off x="7812360" y="188640"/>
            <a:ext cx="1200708" cy="33861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802599" y="310939"/>
            <a:ext cx="1296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李奇弟兄一家蒙恩見證</a:t>
            </a:r>
          </a:p>
        </p:txBody>
      </p:sp>
    </p:spTree>
    <p:extLst>
      <p:ext uri="{BB962C8B-B14F-4D97-AF65-F5344CB8AC3E}">
        <p14:creationId xmlns:p14="http://schemas.microsoft.com/office/powerpoint/2010/main" val="8530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2575" cy="6858000"/>
          </a:xfrm>
        </p:spPr>
      </p:pic>
      <p:sp>
        <p:nvSpPr>
          <p:cNvPr id="5" name="圓角矩形 4"/>
          <p:cNvSpPr/>
          <p:nvPr/>
        </p:nvSpPr>
        <p:spPr>
          <a:xfrm>
            <a:off x="755576" y="256692"/>
            <a:ext cx="3504964" cy="1872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928762" y="531076"/>
            <a:ext cx="3158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李奇弟兄一家蒙恩見證</a:t>
            </a:r>
          </a:p>
        </p:txBody>
      </p:sp>
    </p:spTree>
    <p:extLst>
      <p:ext uri="{BB962C8B-B14F-4D97-AF65-F5344CB8AC3E}">
        <p14:creationId xmlns:p14="http://schemas.microsoft.com/office/powerpoint/2010/main" val="38963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" y="0"/>
            <a:ext cx="9172575" cy="6858000"/>
          </a:xfrm>
        </p:spPr>
      </p:pic>
      <p:sp>
        <p:nvSpPr>
          <p:cNvPr id="8" name="圓角矩形 7"/>
          <p:cNvSpPr/>
          <p:nvPr/>
        </p:nvSpPr>
        <p:spPr>
          <a:xfrm>
            <a:off x="180678" y="262136"/>
            <a:ext cx="2880320" cy="1152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24694" y="44975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啟示傳輸</a:t>
            </a:r>
            <a:endParaRPr lang="zh-TW" altLang="en-US" sz="4400" dirty="0"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4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圓角矩形 5"/>
          <p:cNvSpPr/>
          <p:nvPr/>
        </p:nvSpPr>
        <p:spPr>
          <a:xfrm>
            <a:off x="755576" y="260648"/>
            <a:ext cx="2736304" cy="1152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81323" y="40466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分享時間</a:t>
            </a:r>
            <a:endParaRPr lang="zh-TW" altLang="en-US" sz="4800" dirty="0"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141" cy="6886575"/>
          </a:xfrm>
        </p:spPr>
      </p:pic>
      <p:sp>
        <p:nvSpPr>
          <p:cNvPr id="6" name="圓角矩形 5"/>
          <p:cNvSpPr/>
          <p:nvPr/>
        </p:nvSpPr>
        <p:spPr>
          <a:xfrm>
            <a:off x="971600" y="476672"/>
            <a:ext cx="4248472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115616" y="54868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00206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屬靈問答時間</a:t>
            </a:r>
            <a:endParaRPr lang="zh-TW" altLang="en-US" sz="4800" dirty="0">
              <a:solidFill>
                <a:srgbClr val="00206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89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圓角矩形 2"/>
          <p:cNvSpPr/>
          <p:nvPr/>
        </p:nvSpPr>
        <p:spPr>
          <a:xfrm>
            <a:off x="261070" y="238447"/>
            <a:ext cx="914400" cy="39826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332656"/>
            <a:ext cx="923330" cy="42484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7030A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屬靈問答時間</a:t>
            </a:r>
            <a:endParaRPr lang="zh-TW" altLang="en-US" sz="4800" dirty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58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latin typeface="華康超黑體(P)" panose="020B0C00000000000000" pitchFamily="34" charset="-120"/>
                <a:ea typeface="華康超黑體(P)" panose="020B0C00000000000000" pitchFamily="34" charset="-120"/>
              </a:rPr>
              <a:t>根據</a:t>
            </a:r>
            <a:endParaRPr lang="zh-TW" altLang="en-US" sz="7200" dirty="0">
              <a:latin typeface="華康超黑體(P)" panose="020B0C00000000000000" pitchFamily="34" charset="-120"/>
              <a:ea typeface="華康超黑體(P)" panose="020B0C00000000000000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1412776"/>
            <a:ext cx="76637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『</a:t>
            </a:r>
            <a:r>
              <a:rPr lang="zh-TW" altLang="en-US" sz="3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看哪，兒女是耶和華所賜的產業；腹中的果子是祂所給的賞賜。</a:t>
            </a:r>
            <a:r>
              <a:rPr lang="en-US" altLang="zh-TW" sz="3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』</a:t>
            </a:r>
          </a:p>
          <a:p>
            <a:pPr algn="r">
              <a:spcBef>
                <a:spcPts val="600"/>
              </a:spcBef>
            </a:pPr>
            <a:r>
              <a:rPr lang="zh-TW" altLang="en-US" sz="4000" dirty="0" smtClean="0">
                <a:latin typeface="華康超黑體(P)" panose="020B0C00000000000000" pitchFamily="34" charset="-120"/>
                <a:ea typeface="華康超黑體(P)" panose="020B0C00000000000000" pitchFamily="34" charset="-120"/>
              </a:rPr>
              <a:t>詩篇</a:t>
            </a:r>
            <a:r>
              <a:rPr lang="en-US" altLang="zh-TW" sz="4000" dirty="0" smtClean="0">
                <a:latin typeface="華康超黑體(P)" panose="020B0C00000000000000" pitchFamily="34" charset="-120"/>
                <a:ea typeface="華康超黑體(P)" panose="020B0C00000000000000" pitchFamily="34" charset="-120"/>
              </a:rPr>
              <a:t>127:3	</a:t>
            </a:r>
          </a:p>
          <a:p>
            <a:pPr>
              <a:spcBef>
                <a:spcPts val="1200"/>
              </a:spcBef>
            </a:pPr>
            <a:r>
              <a:rPr lang="en-US" altLang="zh-TW" sz="40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『</a:t>
            </a:r>
            <a:r>
              <a:rPr lang="zh-TW" altLang="en-US" sz="3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好好管理自己的家，使兒女凡事莊重服從。人若不知道管理自己的家，怎能照料神的召會？</a:t>
            </a:r>
            <a:r>
              <a:rPr lang="en-US" altLang="zh-TW" sz="3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』</a:t>
            </a:r>
          </a:p>
          <a:p>
            <a:pPr algn="r">
              <a:spcBef>
                <a:spcPts val="600"/>
              </a:spcBef>
            </a:pPr>
            <a:r>
              <a:rPr lang="zh-TW" altLang="en-US" sz="4000" dirty="0" smtClean="0">
                <a:latin typeface="華康超黑體(P)" panose="020B0C00000000000000" pitchFamily="34" charset="-120"/>
                <a:ea typeface="華康超黑體(P)" panose="020B0C00000000000000" pitchFamily="34" charset="-120"/>
              </a:rPr>
              <a:t>提前</a:t>
            </a:r>
            <a:r>
              <a:rPr lang="en-US" altLang="zh-TW" sz="4000" dirty="0" smtClean="0">
                <a:latin typeface="華康超黑體(P)" panose="020B0C00000000000000" pitchFamily="34" charset="-120"/>
                <a:ea typeface="華康超黑體(P)" panose="020B0C00000000000000" pitchFamily="34" charset="-120"/>
              </a:rPr>
              <a:t>3:4-5</a:t>
            </a:r>
          </a:p>
          <a:p>
            <a:endParaRPr lang="zh-TW" altLang="en-US" sz="4000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09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latin typeface="華康超黑體(P)" panose="020B0C00000000000000" pitchFamily="34" charset="-120"/>
                <a:ea typeface="華康超黑體(P)" panose="020B0C00000000000000" pitchFamily="34" charset="-120"/>
              </a:rPr>
              <a:t>源起：</a:t>
            </a:r>
            <a:endParaRPr lang="zh-TW" altLang="en-US" sz="7200" dirty="0">
              <a:latin typeface="華康超黑體(P)" panose="020B0C00000000000000" pitchFamily="34" charset="-120"/>
              <a:ea typeface="華康超黑體(P)" panose="020B0C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787208" cy="4873752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有鑑於這世代，青少年面臨很多問題，需要幫助和解決。</a:t>
            </a:r>
            <a:endParaRPr lang="en-US" altLang="zh-TW" sz="36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36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召</a:t>
            </a:r>
            <a:r>
              <a:rPr lang="zh-TW" altLang="en-US" sz="36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會服事者因著人力有限，無法普及照顧到每個學生。</a:t>
            </a:r>
            <a:endParaRPr lang="en-US" altLang="zh-TW" sz="36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36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又因學生在家時間遠多於在召會的時間，更急切需要父母在家的屬靈照顧。</a:t>
            </a:r>
            <a:endParaRPr lang="en-US" altLang="zh-TW" sz="36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36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需要幫助父母建立牧養的生活和觀念。</a:t>
            </a:r>
            <a:endParaRPr lang="zh-TW" altLang="en-US" sz="3600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36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latin typeface="華康超黑體(P)" panose="020B0C00000000000000" pitchFamily="34" charset="-120"/>
                <a:ea typeface="華康超黑體(P)" panose="020B0C00000000000000" pitchFamily="34" charset="-120"/>
              </a:rPr>
              <a:t>實施：</a:t>
            </a:r>
            <a:endParaRPr lang="zh-TW" altLang="en-US" sz="7200" dirty="0">
              <a:latin typeface="華康超黑體(P)" panose="020B0C00000000000000" pitchFamily="34" charset="-120"/>
              <a:ea typeface="華康超黑體(P)" panose="020B0C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123728" y="1628800"/>
            <a:ext cx="5544616" cy="4873752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生活見證</a:t>
            </a:r>
            <a:endParaRPr lang="en-US" altLang="zh-TW" sz="5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5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蒙恩見證</a:t>
            </a:r>
            <a:endParaRPr lang="en-US" altLang="zh-TW" sz="5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5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啟示傳輸</a:t>
            </a:r>
            <a:endParaRPr lang="en-US" altLang="zh-TW" sz="5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5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屬靈問答</a:t>
            </a:r>
            <a:endParaRPr lang="en-US" altLang="zh-TW" sz="5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5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生活實行</a:t>
            </a:r>
            <a:endParaRPr lang="zh-TW" altLang="en-US" sz="5400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64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>
                <a:latin typeface="華康超黑體(P)" panose="020B0C00000000000000" pitchFamily="34" charset="-120"/>
                <a:ea typeface="華康超黑體(P)" panose="020B0C00000000000000" pitchFamily="34" charset="-120"/>
              </a:rPr>
              <a:t>操練</a:t>
            </a:r>
            <a:r>
              <a:rPr lang="zh-TW" altLang="en-US" sz="7200" dirty="0" smtClean="0">
                <a:latin typeface="華康超黑體(P)" panose="020B0C00000000000000" pitchFamily="34" charset="-120"/>
                <a:ea typeface="華康超黑體(P)" panose="020B0C00000000000000" pitchFamily="34" charset="-120"/>
              </a:rPr>
              <a:t>：</a:t>
            </a:r>
            <a:endParaRPr lang="zh-TW" altLang="en-US" sz="7200" dirty="0">
              <a:latin typeface="華康超黑體(P)" panose="020B0C00000000000000" pitchFamily="34" charset="-120"/>
              <a:ea typeface="華康超黑體(P)" panose="020B0C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123728" y="1628800"/>
            <a:ext cx="5544616" cy="4873752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定時禱告</a:t>
            </a:r>
            <a:endParaRPr lang="en-US" altLang="zh-TW" sz="66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66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團體禱告</a:t>
            </a:r>
            <a:endParaRPr lang="en-US" altLang="zh-TW" sz="66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66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晨興陪伴</a:t>
            </a:r>
            <a:endParaRPr lang="en-US" altLang="zh-TW" sz="66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66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讀</a:t>
            </a:r>
            <a:r>
              <a:rPr lang="zh-TW" altLang="en-US" sz="66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經牧養</a:t>
            </a:r>
            <a:endParaRPr lang="en-US" altLang="zh-TW" sz="66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97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latin typeface="華康超黑體(P)" panose="020B0C00000000000000" pitchFamily="34" charset="-120"/>
                <a:ea typeface="華康超黑體(P)" panose="020B0C00000000000000" pitchFamily="34" charset="-120"/>
              </a:rPr>
              <a:t>蒙恩：</a:t>
            </a:r>
            <a:endParaRPr lang="zh-TW" altLang="en-US" sz="7200" dirty="0">
              <a:latin typeface="華康超黑體(P)" panose="020B0C00000000000000" pitchFamily="34" charset="-120"/>
              <a:ea typeface="華康超黑體(P)" panose="020B0C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467600" cy="4873752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建立</a:t>
            </a:r>
            <a:r>
              <a:rPr lang="zh-TW" altLang="en-US" sz="5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父母牧養</a:t>
            </a:r>
            <a:r>
              <a:rPr lang="zh-TW" altLang="en-US" sz="5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的生活</a:t>
            </a:r>
            <a:endParaRPr lang="en-US" altLang="zh-TW" sz="5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5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翻轉父母教養的觀念</a:t>
            </a:r>
            <a:endParaRPr lang="en-US" altLang="zh-TW" sz="5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5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建立與父母彼此聯繫</a:t>
            </a:r>
            <a:endParaRPr lang="en-US" altLang="zh-TW" sz="5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5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幫助父母率先作榜樣</a:t>
            </a:r>
            <a:endParaRPr lang="en-US" altLang="zh-TW" sz="5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5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召會父老們一同關切</a:t>
            </a:r>
            <a:endParaRPr lang="zh-TW" altLang="en-US" sz="5400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9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00863"/>
          </a:xfrm>
        </p:spPr>
      </p:pic>
      <p:sp>
        <p:nvSpPr>
          <p:cNvPr id="3" name="圓角矩形 2"/>
          <p:cNvSpPr/>
          <p:nvPr/>
        </p:nvSpPr>
        <p:spPr>
          <a:xfrm>
            <a:off x="1461369" y="218976"/>
            <a:ext cx="1008112" cy="23527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475656" y="332656"/>
            <a:ext cx="10081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7030A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牧養兒女蒙恩見證</a:t>
            </a:r>
            <a:endParaRPr lang="zh-TW" altLang="en-US" sz="3200" dirty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56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6843713"/>
          </a:xfrm>
        </p:spPr>
      </p:pic>
      <p:sp>
        <p:nvSpPr>
          <p:cNvPr id="3" name="圓角矩形 2"/>
          <p:cNvSpPr/>
          <p:nvPr/>
        </p:nvSpPr>
        <p:spPr>
          <a:xfrm>
            <a:off x="1331640" y="260648"/>
            <a:ext cx="518457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331640" y="260648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牧養兒女蒙恩見證</a:t>
            </a:r>
            <a:endParaRPr lang="zh-TW" altLang="en-US" sz="4800" dirty="0"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14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圓角矩形 2"/>
          <p:cNvSpPr/>
          <p:nvPr/>
        </p:nvSpPr>
        <p:spPr>
          <a:xfrm>
            <a:off x="3374726" y="7400"/>
            <a:ext cx="4437633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374727" y="106957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牧養兒女蒙恩見證</a:t>
            </a:r>
          </a:p>
        </p:txBody>
      </p:sp>
    </p:spTree>
    <p:extLst>
      <p:ext uri="{BB962C8B-B14F-4D97-AF65-F5344CB8AC3E}">
        <p14:creationId xmlns:p14="http://schemas.microsoft.com/office/powerpoint/2010/main" val="34542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3252</TotalTime>
  <Words>209</Words>
  <Application>Microsoft Office PowerPoint</Application>
  <PresentationFormat>如螢幕大小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壁窗</vt:lpstr>
      <vt:lpstr>青少年 家長座談</vt:lpstr>
      <vt:lpstr>根據</vt:lpstr>
      <vt:lpstr>源起：</vt:lpstr>
      <vt:lpstr>實施：</vt:lpstr>
      <vt:lpstr>操練：</vt:lpstr>
      <vt:lpstr>蒙恩：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桃園市召會青少年服事 蒙恩交通</dc:title>
  <dc:creator>Customer</dc:creator>
  <cp:lastModifiedBy>Customer</cp:lastModifiedBy>
  <cp:revision>31</cp:revision>
  <dcterms:created xsi:type="dcterms:W3CDTF">2014-06-13T18:57:12Z</dcterms:created>
  <dcterms:modified xsi:type="dcterms:W3CDTF">2014-08-05T18:42:58Z</dcterms:modified>
</cp:coreProperties>
</file>